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6"/>
  </p:notesMasterIdLst>
  <p:sldIdLst>
    <p:sldId id="305" r:id="rId3"/>
    <p:sldId id="263" r:id="rId4"/>
    <p:sldId id="274" r:id="rId5"/>
    <p:sldId id="264" r:id="rId6"/>
    <p:sldId id="270" r:id="rId7"/>
    <p:sldId id="261" r:id="rId8"/>
    <p:sldId id="306" r:id="rId9"/>
    <p:sldId id="265" r:id="rId10"/>
    <p:sldId id="307" r:id="rId11"/>
    <p:sldId id="282" r:id="rId12"/>
    <p:sldId id="283" r:id="rId13"/>
    <p:sldId id="287" r:id="rId14"/>
    <p:sldId id="30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0033CC"/>
    <a:srgbClr val="FFFFD5"/>
    <a:srgbClr val="E3DE00"/>
    <a:srgbClr val="FF99FF"/>
    <a:srgbClr val="FFFFEF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4" autoAdjust="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F776B6-912B-4F61-BE3B-12B6D3CD1C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C963B-3A18-4A77-8A5D-73504C8EB7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CC479D-22EF-4B2A-86DC-CE68A1B15B96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5DA6D4-1EFB-43B8-8DCB-D004420FDF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71063B5-4310-456F-ADF3-D8CACFDD3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71AB0-04EB-4454-926E-F2BF340F89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63924-CA82-4ECC-8432-3181540A5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6F7E449-A0E2-4096-8263-CB8EEE52E1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7B45810-FC81-4A6A-9AD8-A78F1B1FB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E218E0C-C240-4F76-BDC5-16271E7901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CEAF27D-93BF-4410-ACB7-A83968086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70DAAD-202A-4549-8A1E-381C0937210C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F58650D7-9620-494F-9939-AFF698A6AC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43531F3-CC20-4497-B21C-5E617D0234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AB82686B-ABFC-4C1F-B831-2EC39E1E7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0A7566-B78A-4D31-B21C-98649C4289AD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060E292-32E5-4BC9-93DC-78F28F896B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1276B90-013F-432C-ACF6-C8DF6F090E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DA092F6-F0F2-461D-BF6F-287AB8261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2B1DB9-8AF6-454D-8DC3-55A64DDCFF40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82C586A8-3E53-4E8E-8C69-D1B021AC8B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97EFB27D-6811-4192-9557-452C4F8564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FA10D72-7AA8-4C5D-9391-049412F66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35602C-CC05-48C4-B6AE-788A7297D78F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82C586A8-3E53-4E8E-8C69-D1B021AC8B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97EFB27D-6811-4192-9557-452C4F8564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dirty="0">
              <a:latin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FA10D72-7AA8-4C5D-9391-049412F66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35602C-CC05-48C4-B6AE-788A7297D78F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7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F673919-851A-4346-B1E9-592168639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5061DAD-5EF2-48A5-B057-D07E417602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46CAE8D-F79C-4130-AC21-D160ABD37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3E5F0E-2A3A-4524-8CCF-A29D50D6FDC3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F673919-851A-4346-B1E9-592168639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5061DAD-5EF2-48A5-B057-D07E417602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46CAE8D-F79C-4130-AC21-D160ABD37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3E5F0E-2A3A-4524-8CCF-A29D50D6FDC3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9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4ABB7-CDCF-46AC-91AA-FF303776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005A-3F16-43C4-9D21-6A81B4D3BC46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56237-B23C-448C-9ABF-8AB9BABE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326D3-C908-41D0-B8D0-4D00E59D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F7706-03B8-4B0D-B66A-9FCC7464F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57225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5BDC8-5401-4C91-B4D5-88E42C2E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4545-8497-44EA-B952-840ED84E9ED1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65F7F-44C2-4097-9D21-78F3DAF5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D6765-377E-4724-8A2F-F5076C14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E1731-9BD5-42DA-94E0-D206C9702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855284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40FCA-3448-4524-A841-86A16061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F94F-FD45-4D64-AC71-EE1313870569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978C2-7D2F-4286-9C4E-BCB86CE9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2C04A-C1F7-4D21-89C6-863ADFEA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E1418-2370-4C4C-82A3-CF959475A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683555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C32CC3D-1A0F-44E0-BCD3-F350C0A895B6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BA929F17-2DAD-4C44-87B8-0305302608CB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>
            <a:extLst>
              <a:ext uri="{FF2B5EF4-FFF2-40B4-BE49-F238E27FC236}">
                <a16:creationId xmlns:a16="http://schemas.microsoft.com/office/drawing/2014/main" id="{C23D14D7-79DB-42AE-898A-4B3B1EC1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5EA3AE-88AC-4E88-ACF6-72F937A0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4D4C04B9-5073-4BE0-BC3A-0FFE7E3F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fld id="{BA97D8C3-81CA-4AF5-99E0-03E6D667F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76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9F9C6843-16A1-4E04-A351-C5D86B24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1B596656-A37F-4F1A-8C95-FCC70409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46EBD47-1FBB-4DBE-AF0A-D6B68DE3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fld id="{E26AA9FB-9F9E-4B09-91DC-07955BB2F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27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BE2E06D8-4CB7-40C9-A9FD-C35CC56DD76E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251D975D-8A40-4E40-A552-7E30B8ADAD9C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19F04DF-6324-412F-8DBF-D0D758FE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311CEC-ACB7-4E57-B2DA-A5A48461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371788-D9E2-4E87-956A-7AC8177C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fld id="{E3E73FB8-FF08-488F-875F-442BABE77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07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>
            <a:extLst>
              <a:ext uri="{FF2B5EF4-FFF2-40B4-BE49-F238E27FC236}">
                <a16:creationId xmlns:a16="http://schemas.microsoft.com/office/drawing/2014/main" id="{9BD38AAD-D1D5-4193-99D9-85DFBF7A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F99CCBB6-EB1A-44F9-A1B8-2B2B20EC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6F58C2-EEBE-4A96-AFEC-0F3C4CB5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fld id="{D20A14FC-3B9F-42A7-8A06-7B7B5BDCC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23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>
            <a:extLst>
              <a:ext uri="{FF2B5EF4-FFF2-40B4-BE49-F238E27FC236}">
                <a16:creationId xmlns:a16="http://schemas.microsoft.com/office/drawing/2014/main" id="{566A3E42-EEA1-4752-9456-547A13B0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FFEB469C-A808-43C1-85E6-6F61AFC8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21C9C14-ADAF-463A-9CD0-5E8D6C2B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fld id="{C91A62F3-8D9D-4F67-8C6C-F5FC9E0BE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7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B1EC9C0B-678C-4E4F-9673-43CA8C0E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>
            <a:extLst>
              <a:ext uri="{FF2B5EF4-FFF2-40B4-BE49-F238E27FC236}">
                <a16:creationId xmlns:a16="http://schemas.microsoft.com/office/drawing/2014/main" id="{F1BD33A7-11C5-461B-B9D5-525995E3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78C8B-12F0-48DA-91A6-17F413EB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fld id="{C4D038D9-B968-4597-85A0-E9AE3A5AB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39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3F97FB6F-F0D9-4855-80B0-77714E4077C5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7CEA63F-F0AB-4127-B83E-C03A7AE1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E6B72B4-CD74-40B1-9936-BACB97CC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722C820-7B33-4C87-938A-8F66BDDD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fld id="{585AA7D4-F488-4DE5-91B7-A346B3CE0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569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>
            <a:extLst>
              <a:ext uri="{FF2B5EF4-FFF2-40B4-BE49-F238E27FC236}">
                <a16:creationId xmlns:a16="http://schemas.microsoft.com/office/drawing/2014/main" id="{1F6A25F5-2027-4C4A-8FB8-EE331F43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9F45CD39-6A23-4EC5-A8D8-02FD0E6C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A5FA50F-9177-4056-92A3-FD987996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fld id="{789B0570-0EB4-4227-AE8D-3F536C844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45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78890-2172-43CE-8CFE-07CF8B84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A5FD-048C-4E5D-B6A4-9A6BF6726CA8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E9DFE-33FB-49E7-B048-1FAFF7CB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291AC-AEA9-421C-901F-171396EB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B4F9B-CD93-45A6-A9F4-D1A344E01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06800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9F96593-103D-4F28-A40F-375243241168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Round Single Corner Rectangle 10">
            <a:extLst>
              <a:ext uri="{FF2B5EF4-FFF2-40B4-BE49-F238E27FC236}">
                <a16:creationId xmlns:a16="http://schemas.microsoft.com/office/drawing/2014/main" id="{38717966-90A3-423A-BF9A-7B3932CEAAFF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ECE04E7-A3B8-4C37-AE60-B6601071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ADA3668-413D-4912-B01E-3327D2C2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05FF0F4-8A83-4621-BCEC-91501A3E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fld id="{925239F2-D1A3-487C-BD1F-10D4EEBF0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843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FD8DD823-D0D3-4EEF-978A-57EBD1B3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E396026D-987F-47FA-A2A6-7AD374BC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C44B61D-DFE2-454D-AAA8-05394A91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fld id="{D74B34B9-21CE-404E-AEB8-91DA49F69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261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3588D0FC-E916-4AC5-B900-49BC43A4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EA07679A-E702-4068-99B1-80E63DCB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AD5ED2E-A1BF-42CB-9167-6F7248D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fld id="{3828161C-FFEF-461F-A148-0E610E237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0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E6D29-2ECF-4C74-9E49-B8259426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1C73-F693-4E8E-859C-4A69ECE6065B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BE470-C049-499A-B792-AC85473C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1C15C-0419-4663-A044-3B66CA52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2AFB7-8572-4016-999B-005A317C8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67039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55ED40-4356-4AC7-A41F-BA249FE1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0EC9-056D-4E21-87A1-C4B94D7C46A8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A2714F-56CA-4EF3-9CDB-DF79F515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B9D0E7-4DAE-4B36-B148-D11DD4DC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14BF7-CB0B-4F5B-BE75-4EEAE2C8A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26877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BA5275-9E6F-47CC-A23D-D0F368EF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96E6-A9DA-4CA0-A3F5-C3E414D55C71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EF3234-43C8-4E58-9D5A-6CE13A27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3BB9A6-4605-44A0-A0C2-36E15FE9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DA98B-C495-4922-AE80-54AAA6FEA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66148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EF73A8-7DB4-432A-B779-69D45783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F3EB-0970-4C10-A0E4-81DD48C4E918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D73106-FA1C-4EB4-9FD2-782B316E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C1BDF7-0715-416F-8095-0E69F484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C0B07-BDE6-4922-85F5-CC6D6C4A2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326194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038161-FFA5-4165-B681-D2C8EA5A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15DC-A39D-4DA8-9093-4B6AB97B7153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8EA7D0-5FD2-436A-8063-ADCF9292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13208D-B7C8-4B49-B074-6E0E63D5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5F04A-6E57-4003-ABD9-0BB723B66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24650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23A970-0870-4E79-B295-C4C6A86D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10C0-A2A5-4F64-8297-36BF8A4DB44C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E3A716-CD11-4141-983B-F9F3A0BA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1B59C-91F5-4246-9E65-C371ECDC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DD9A4-909C-4A20-80D3-E1A954ED3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091860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DF21C-B724-46E2-9370-AD42B357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AA41C-1318-4598-815E-71C763CC5D84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A95FF4-743A-4B27-AAD6-7E67E4CF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03BCC-6E59-4F18-97E7-30135C04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E252D-1C4A-442F-B03C-733D023AE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55543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2CBA0C-D795-437F-B480-01DEA3E431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318EC5-C575-4809-95D1-4E0AB2D791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EA391-A6CF-4868-ABCC-665F81072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F95335A-E289-40BB-B2EF-2723D211AC08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D7F55-F69B-4BD3-B521-746E58D2B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7E9C7-9C4D-405C-AE63-8748C04C5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DBC00DC-7D15-43EB-BE31-A5EBF4754E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wheel spokes="8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9D42FF-C607-4FA3-8CBD-5A70388204AC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8B9A11-044B-4524-998D-2F7201EA403B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AA2ED9A4-0899-4942-B265-A4BB3A10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5" name="Text Placeholder 3">
            <a:extLst>
              <a:ext uri="{FF2B5EF4-FFF2-40B4-BE49-F238E27FC236}">
                <a16:creationId xmlns:a16="http://schemas.microsoft.com/office/drawing/2014/main" id="{7D9DFC7C-8380-4515-84E5-372D73CDE7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15731E40-C94F-4DC4-BF96-3476E861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1">
                <a:solidFill>
                  <a:srgbClr val="E3DED1">
                    <a:shade val="50000"/>
                  </a:srgb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6EF0FD8-19DC-4A7F-A732-764DA775E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1">
                <a:solidFill>
                  <a:srgbClr val="E3DED1">
                    <a:shade val="50000"/>
                  </a:srgb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7BED5-7B23-4AEB-9EE4-FEF34C87B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A7A399"/>
                </a:solidFill>
                <a:latin typeface="Times New Roman" panose="02020603050405020304" pitchFamily="18" charset="0"/>
              </a:defRPr>
            </a:lvl1pPr>
          </a:lstStyle>
          <a:p>
            <a:fld id="{FF1A7A7E-B930-40DF-8E5F-4AA7D88448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6.xml"/><Relationship Id="rId7" Type="http://schemas.openxmlformats.org/officeDocument/2006/relationships/slide" Target="slide10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gif"/><Relationship Id="rId5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gif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20" Type="http://schemas.openxmlformats.org/officeDocument/2006/relationships/image" Target="../media/image31.gif"/><Relationship Id="rId1" Type="http://schemas.openxmlformats.org/officeDocument/2006/relationships/audio" Target="file:///D:\CO%20TRANG%20(F)\NHAC%20THIEU%20NHI%20-%20Nhuan\khi%20toc%20thay%20bac%20trang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w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audio" Target="../media/audio1.wav"/><Relationship Id="rId10" Type="http://schemas.openxmlformats.org/officeDocument/2006/relationships/oleObject" Target="../embeddings/oleObject7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298A92D-4FDD-4B8F-B07F-80E34DC2D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763" tIns="38385" rIns="76763" bIns="38385" anchor="ctr"/>
          <a:lstStyle>
            <a:lvl1pPr defTabSz="766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Picture 4" descr="POINSET2">
            <a:extLst>
              <a:ext uri="{FF2B5EF4-FFF2-40B4-BE49-F238E27FC236}">
                <a16:creationId xmlns:a16="http://schemas.microsoft.com/office/drawing/2014/main" id="{ED7DD9C6-23AD-4C8F-832C-5CD9FE4A0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7">
            <a:extLst>
              <a:ext uri="{FF2B5EF4-FFF2-40B4-BE49-F238E27FC236}">
                <a16:creationId xmlns:a16="http://schemas.microsoft.com/office/drawing/2014/main" id="{85E71BC0-0642-4F76-A631-6E6170F820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3711575"/>
            <a:ext cx="7150100" cy="149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10" descr="15">
            <a:extLst>
              <a:ext uri="{FF2B5EF4-FFF2-40B4-BE49-F238E27FC236}">
                <a16:creationId xmlns:a16="http://schemas.microsoft.com/office/drawing/2014/main" id="{02699A98-990C-4475-AA20-4015A434C5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245100"/>
            <a:ext cx="3581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WordArt 11">
            <a:extLst>
              <a:ext uri="{FF2B5EF4-FFF2-40B4-BE49-F238E27FC236}">
                <a16:creationId xmlns:a16="http://schemas.microsoft.com/office/drawing/2014/main" id="{80A76FA7-008A-4A9A-8FC4-86ACF9CBA3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50" y="639763"/>
            <a:ext cx="7010400" cy="5578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97702"/>
              </a:avLst>
            </a:prstTxWarp>
          </a:bodyPr>
          <a:lstStyle/>
          <a:p>
            <a:pPr algn="ctr"/>
            <a:endParaRPr lang="en-US" sz="1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Picture 13" descr="POINSET2">
            <a:extLst>
              <a:ext uri="{FF2B5EF4-FFF2-40B4-BE49-F238E27FC236}">
                <a16:creationId xmlns:a16="http://schemas.microsoft.com/office/drawing/2014/main" id="{9AF7E0B9-8969-49C5-ADEB-A49263C4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3600" y="76200"/>
            <a:ext cx="1854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WordArt 186">
            <a:extLst>
              <a:ext uri="{FF2B5EF4-FFF2-40B4-BE49-F238E27FC236}">
                <a16:creationId xmlns:a16="http://schemas.microsoft.com/office/drawing/2014/main" id="{4D39CC16-BE1D-451E-A230-754EB5CCA6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94844" y="2241787"/>
            <a:ext cx="3322637" cy="9170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74</a:t>
            </a:r>
          </a:p>
        </p:txBody>
      </p:sp>
      <p:sp>
        <p:nvSpPr>
          <p:cNvPr id="14348" name="WordArt 187">
            <a:extLst>
              <a:ext uri="{FF2B5EF4-FFF2-40B4-BE49-F238E27FC236}">
                <a16:creationId xmlns:a16="http://schemas.microsoft.com/office/drawing/2014/main" id="{C9D75FB5-D00F-4AB2-83E4-E62EC607CB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613" y="3538061"/>
            <a:ext cx="5943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CB6AB88-F873-43E3-81A5-2786091CEAC8}"/>
              </a:ext>
            </a:extLst>
          </p:cNvPr>
          <p:cNvSpPr>
            <a:spLocks noGrp="1"/>
          </p:cNvSpPr>
          <p:nvPr/>
        </p:nvSpPr>
        <p:spPr>
          <a:xfrm>
            <a:off x="603885" y="552995"/>
            <a:ext cx="8438515" cy="1051570"/>
          </a:xfrm>
          <a:prstGeom prst="rect">
            <a:avLst/>
          </a:prstGeom>
          <a:solidFill>
            <a:sysClr val="window" lastClr="FFFFFF">
              <a:alpha val="44000"/>
            </a:sysClr>
          </a:solidFill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algn="ctr"/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ỦY BAN NHÂN DÂN QUẬN PHÚ NHUẬN</a:t>
            </a:r>
          </a:p>
          <a:p>
            <a:pPr algn="ctr"/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TIỂU HỌC NGUYỄN ĐÌNH CHÍNH</a:t>
            </a:r>
          </a:p>
        </p:txBody>
      </p:sp>
    </p:spTree>
  </p:cSld>
  <p:clrMapOvr>
    <a:masterClrMapping/>
  </p:clrMapOvr>
  <p:transition advTm="168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>
            <a:extLst>
              <a:ext uri="{FF2B5EF4-FFF2-40B4-BE49-F238E27FC236}">
                <a16:creationId xmlns:a16="http://schemas.microsoft.com/office/drawing/2014/main" id="{F558666F-759D-409F-9001-495990EE7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686800" cy="1143000"/>
          </a:xfrm>
          <a:prstGeom prst="cloudCallout">
            <a:avLst>
              <a:gd name="adj1" fmla="val -46514"/>
              <a:gd name="adj2" fmla="val 60417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01CC31D-606E-4360-A9F7-4DF660A9A830}"/>
              </a:ext>
            </a:extLst>
          </p:cNvPr>
          <p:cNvSpPr/>
          <p:nvPr/>
        </p:nvSpPr>
        <p:spPr>
          <a:xfrm>
            <a:off x="1447800" y="3276600"/>
            <a:ext cx="7543800" cy="2209800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Mỗi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3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án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A,B,C.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Sau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15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giây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suy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nghĩ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chọn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án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.</a:t>
            </a:r>
          </a:p>
        </p:txBody>
      </p:sp>
      <p:pic>
        <p:nvPicPr>
          <p:cNvPr id="23558" name="Picture 26" descr="010">
            <a:extLst>
              <a:ext uri="{FF2B5EF4-FFF2-40B4-BE49-F238E27FC236}">
                <a16:creationId xmlns:a16="http://schemas.microsoft.com/office/drawing/2014/main" id="{3E01B730-3297-46A3-BAA5-A41DDA092B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325813"/>
            <a:ext cx="17526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36">
            <a:extLst>
              <a:ext uri="{FF2B5EF4-FFF2-40B4-BE49-F238E27FC236}">
                <a16:creationId xmlns:a16="http://schemas.microsoft.com/office/drawing/2014/main" id="{65E06B67-0318-4C87-846F-F71B44152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3560" name="Rectangle 54">
            <a:extLst>
              <a:ext uri="{FF2B5EF4-FFF2-40B4-BE49-F238E27FC236}">
                <a16:creationId xmlns:a16="http://schemas.microsoft.com/office/drawing/2014/main" id="{CF4EEFFA-F3A7-4C7D-BE5D-0F54006AD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6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solidFill>
                  <a:srgbClr val="280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</a:p>
        </p:txBody>
      </p:sp>
      <p:sp>
        <p:nvSpPr>
          <p:cNvPr id="23561" name="TextBox 17">
            <a:extLst>
              <a:ext uri="{FF2B5EF4-FFF2-40B4-BE49-F238E27FC236}">
                <a16:creationId xmlns:a16="http://schemas.microsoft.com/office/drawing/2014/main" id="{A326D7DD-8062-44B0-9EA2-AA3B3A18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26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</a:t>
            </a:r>
          </a:p>
        </p:txBody>
      </p:sp>
    </p:spTree>
    <p:custDataLst>
      <p:tags r:id="rId1"/>
    </p:custDataLst>
  </p:cSld>
  <p:clrMapOvr>
    <a:masterClrMapping/>
  </p:clrMapOvr>
  <p:transition advTm="2023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6B8204C9-A1A3-4AC3-86CB-5A46FDC3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153603" name="Picture 3" descr="01">
            <a:extLst>
              <a:ext uri="{FF2B5EF4-FFF2-40B4-BE49-F238E27FC236}">
                <a16:creationId xmlns:a16="http://schemas.microsoft.com/office/drawing/2014/main" id="{FC0EC89D-D0F5-4F10-9103-C5842185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73868" b="79889"/>
          <a:stretch>
            <a:fillRect/>
          </a:stretch>
        </p:blipFill>
        <p:spPr bwMode="auto">
          <a:xfrm>
            <a:off x="7086600" y="1320800"/>
            <a:ext cx="1620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Oval 4">
            <a:extLst>
              <a:ext uri="{FF2B5EF4-FFF2-40B4-BE49-F238E27FC236}">
                <a16:creationId xmlns:a16="http://schemas.microsoft.com/office/drawing/2014/main" id="{727F9C4D-84E3-4459-A204-50496CAD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53605" name="Oval 5">
            <a:extLst>
              <a:ext uri="{FF2B5EF4-FFF2-40B4-BE49-F238E27FC236}">
                <a16:creationId xmlns:a16="http://schemas.microsoft.com/office/drawing/2014/main" id="{1036E2C5-633E-426F-8F8A-FA6FF6F6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3606" name="Oval 6">
            <a:extLst>
              <a:ext uri="{FF2B5EF4-FFF2-40B4-BE49-F238E27FC236}">
                <a16:creationId xmlns:a16="http://schemas.microsoft.com/office/drawing/2014/main" id="{81D5B519-A57F-4FFC-8AFA-5D509B87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3607" name="Oval 7">
            <a:extLst>
              <a:ext uri="{FF2B5EF4-FFF2-40B4-BE49-F238E27FC236}">
                <a16:creationId xmlns:a16="http://schemas.microsoft.com/office/drawing/2014/main" id="{7E76CCAA-79B1-4E7C-AE7B-5566D8B2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3608" name="Oval 8">
            <a:extLst>
              <a:ext uri="{FF2B5EF4-FFF2-40B4-BE49-F238E27FC236}">
                <a16:creationId xmlns:a16="http://schemas.microsoft.com/office/drawing/2014/main" id="{06295702-CBD8-4C81-9D24-A43076185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53609" name="Oval 9">
            <a:extLst>
              <a:ext uri="{FF2B5EF4-FFF2-40B4-BE49-F238E27FC236}">
                <a16:creationId xmlns:a16="http://schemas.microsoft.com/office/drawing/2014/main" id="{32D291A7-75CB-42B7-A67B-11B9AB40A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53610" name="Oval 10">
            <a:extLst>
              <a:ext uri="{FF2B5EF4-FFF2-40B4-BE49-F238E27FC236}">
                <a16:creationId xmlns:a16="http://schemas.microsoft.com/office/drawing/2014/main" id="{E7E044DB-54AE-4549-9336-6FCBD8C8F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53611" name="Oval 11">
            <a:extLst>
              <a:ext uri="{FF2B5EF4-FFF2-40B4-BE49-F238E27FC236}">
                <a16:creationId xmlns:a16="http://schemas.microsoft.com/office/drawing/2014/main" id="{CFD62472-895A-4BC1-A13B-04F64D55D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53612" name="Oval 12">
            <a:extLst>
              <a:ext uri="{FF2B5EF4-FFF2-40B4-BE49-F238E27FC236}">
                <a16:creationId xmlns:a16="http://schemas.microsoft.com/office/drawing/2014/main" id="{1BCB8177-C89E-4B39-8974-8B67C9D0E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53613" name="Oval 13">
            <a:extLst>
              <a:ext uri="{FF2B5EF4-FFF2-40B4-BE49-F238E27FC236}">
                <a16:creationId xmlns:a16="http://schemas.microsoft.com/office/drawing/2014/main" id="{85D7233A-C705-4131-BBC9-B95C90863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53614" name="Oval 14">
            <a:extLst>
              <a:ext uri="{FF2B5EF4-FFF2-40B4-BE49-F238E27FC236}">
                <a16:creationId xmlns:a16="http://schemas.microsoft.com/office/drawing/2014/main" id="{8906977F-3E7A-4B91-9CE6-D5290C6B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53615" name="Oval 15">
            <a:extLst>
              <a:ext uri="{FF2B5EF4-FFF2-40B4-BE49-F238E27FC236}">
                <a16:creationId xmlns:a16="http://schemas.microsoft.com/office/drawing/2014/main" id="{19CD4CD6-4480-4B8C-AB6F-2A35D1B4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53616" name="Oval 16">
            <a:extLst>
              <a:ext uri="{FF2B5EF4-FFF2-40B4-BE49-F238E27FC236}">
                <a16:creationId xmlns:a16="http://schemas.microsoft.com/office/drawing/2014/main" id="{61C513A0-2964-46A9-B9A6-7C0273A60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53617" name="Oval 17">
            <a:extLst>
              <a:ext uri="{FF2B5EF4-FFF2-40B4-BE49-F238E27FC236}">
                <a16:creationId xmlns:a16="http://schemas.microsoft.com/office/drawing/2014/main" id="{D27D3139-E624-4837-B06A-F3EF3301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53618" name="Oval 18">
            <a:extLst>
              <a:ext uri="{FF2B5EF4-FFF2-40B4-BE49-F238E27FC236}">
                <a16:creationId xmlns:a16="http://schemas.microsoft.com/office/drawing/2014/main" id="{7B9397DA-04D1-4078-AAA6-BBEE760D0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53619" name="Oval 19">
            <a:extLst>
              <a:ext uri="{FF2B5EF4-FFF2-40B4-BE49-F238E27FC236}">
                <a16:creationId xmlns:a16="http://schemas.microsoft.com/office/drawing/2014/main" id="{262B6C8A-BF78-4BFC-8801-F09A48AE2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525" y="191928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24596" name="Picture 26" descr="010">
            <a:extLst>
              <a:ext uri="{FF2B5EF4-FFF2-40B4-BE49-F238E27FC236}">
                <a16:creationId xmlns:a16="http://schemas.microsoft.com/office/drawing/2014/main" id="{9A8BD23D-D6BF-4EAD-8578-D013D9F2E5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7526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AutoShape 27">
            <a:extLst>
              <a:ext uri="{FF2B5EF4-FFF2-40B4-BE49-F238E27FC236}">
                <a16:creationId xmlns:a16="http://schemas.microsoft.com/office/drawing/2014/main" id="{C5E6415B-D175-48B7-B694-F8931CF70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769938"/>
            <a:ext cx="6096000" cy="1135062"/>
          </a:xfrm>
          <a:prstGeom prst="cloudCallout">
            <a:avLst>
              <a:gd name="adj1" fmla="val -46514"/>
              <a:gd name="adj2" fmla="val 60417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đúng?</a:t>
            </a:r>
          </a:p>
        </p:txBody>
      </p:sp>
      <p:sp>
        <p:nvSpPr>
          <p:cNvPr id="24598" name="Text Box 28">
            <a:extLst>
              <a:ext uri="{FF2B5EF4-FFF2-40B4-BE49-F238E27FC236}">
                <a16:creationId xmlns:a16="http://schemas.microsoft.com/office/drawing/2014/main" id="{45488106-6A69-4F96-93FD-FC946D55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90800"/>
            <a:ext cx="4800600" cy="5238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CHỌN  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ÁN ĐÚNG:</a:t>
            </a:r>
          </a:p>
        </p:txBody>
      </p:sp>
      <p:sp>
        <p:nvSpPr>
          <p:cNvPr id="153629" name="Rectangle 29">
            <a:extLst>
              <a:ext uri="{FF2B5EF4-FFF2-40B4-BE49-F238E27FC236}">
                <a16:creationId xmlns:a16="http://schemas.microsoft.com/office/drawing/2014/main" id="{CBF03D1B-1B02-493F-85A7-3060B55BA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95713"/>
            <a:ext cx="1981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13,53     3</a:t>
            </a:r>
          </a:p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1 5       4,51                                          </a:t>
            </a:r>
          </a:p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  03</a:t>
            </a:r>
          </a:p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    0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1" name="Oval 41">
            <a:extLst>
              <a:ext uri="{FF2B5EF4-FFF2-40B4-BE49-F238E27FC236}">
                <a16:creationId xmlns:a16="http://schemas.microsoft.com/office/drawing/2014/main" id="{E977F957-461C-4238-B87C-688C2F4C1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5500688"/>
            <a:ext cx="990600" cy="533400"/>
          </a:xfrm>
          <a:prstGeom prst="ellipse">
            <a:avLst/>
          </a:prstGeom>
          <a:gradFill rotWithShape="1">
            <a:gsLst>
              <a:gs pos="0">
                <a:srgbClr val="74C274"/>
              </a:gs>
              <a:gs pos="50000">
                <a:srgbClr val="99FF99"/>
              </a:gs>
              <a:gs pos="100000">
                <a:srgbClr val="74C27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642" name="Oval 42">
            <a:extLst>
              <a:ext uri="{FF2B5EF4-FFF2-40B4-BE49-F238E27FC236}">
                <a16:creationId xmlns:a16="http://schemas.microsoft.com/office/drawing/2014/main" id="{106B5460-BE14-4942-BC5A-6EC38D428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5510213"/>
            <a:ext cx="1066800" cy="533400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50000">
                <a:srgbClr val="B8FFB8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53643" name="Oval 43">
            <a:extLst>
              <a:ext uri="{FF2B5EF4-FFF2-40B4-BE49-F238E27FC236}">
                <a16:creationId xmlns:a16="http://schemas.microsoft.com/office/drawing/2014/main" id="{5A4B7461-FC5C-4F28-ADBD-DA9030FA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486400"/>
            <a:ext cx="990600" cy="533400"/>
          </a:xfrm>
          <a:prstGeom prst="ellipse">
            <a:avLst/>
          </a:prstGeom>
          <a:gradFill rotWithShape="1">
            <a:gsLst>
              <a:gs pos="0">
                <a:srgbClr val="74C274"/>
              </a:gs>
              <a:gs pos="50000">
                <a:srgbClr val="99FF99"/>
              </a:gs>
              <a:gs pos="100000">
                <a:srgbClr val="74C27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4603" name="AutoShape 44">
            <a:hlinkClick r:id="rId7" action="ppaction://hlinksldjump"/>
            <a:extLst>
              <a:ext uri="{FF2B5EF4-FFF2-40B4-BE49-F238E27FC236}">
                <a16:creationId xmlns:a16="http://schemas.microsoft.com/office/drawing/2014/main" id="{D9A26B39-00F9-4B39-AFC6-8A345BE29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943600"/>
            <a:ext cx="990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BD9D789-7378-4336-9A2E-EAB5E399FB5D}"/>
              </a:ext>
            </a:extLst>
          </p:cNvPr>
          <p:cNvSpPr/>
          <p:nvPr/>
        </p:nvSpPr>
        <p:spPr>
          <a:xfrm>
            <a:off x="1600200" y="4419600"/>
            <a:ext cx="1447800" cy="6858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Times New Roman"/>
                <a:ea typeface="Tahoma" pitchFamily="34" charset="0"/>
                <a:cs typeface="Times New Roman" pitchFamily="18" charset="0"/>
              </a:rPr>
              <a:t>36 %</a:t>
            </a:r>
            <a:endParaRPr lang="en-US" sz="2800" b="1" dirty="0">
              <a:latin typeface="Times New Roman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4127B6C-1062-4E21-A5EF-CF2318C53F7C}"/>
              </a:ext>
            </a:extLst>
          </p:cNvPr>
          <p:cNvSpPr/>
          <p:nvPr/>
        </p:nvSpPr>
        <p:spPr>
          <a:xfrm>
            <a:off x="6400800" y="4419600"/>
            <a:ext cx="14478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Times New Roman"/>
                <a:cs typeface="Times New Roman" pitchFamily="18" charset="0"/>
              </a:rPr>
              <a:t>60 %</a:t>
            </a:r>
            <a:endParaRPr lang="en-US" sz="2800" b="1" dirty="0">
              <a:latin typeface="Times New Roman"/>
              <a:cs typeface="Times New Roman" pitchFamily="18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8A6695D-D03D-4E58-9900-2E27E6222573}"/>
              </a:ext>
            </a:extLst>
          </p:cNvPr>
          <p:cNvSpPr/>
          <p:nvPr/>
        </p:nvSpPr>
        <p:spPr>
          <a:xfrm>
            <a:off x="4114800" y="4419600"/>
            <a:ext cx="14478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Times New Roman"/>
                <a:cs typeface="Times New Roman" pitchFamily="18" charset="0"/>
              </a:rPr>
              <a:t>6 %</a:t>
            </a:r>
            <a:endParaRPr lang="en-US" sz="2800" b="1" dirty="0">
              <a:latin typeface="Times New Roman"/>
              <a:cs typeface="Times New Roman" pitchFamily="18" charset="0"/>
            </a:endParaRP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4E668276-6402-4DBF-BD80-142864B4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</a:t>
            </a:r>
            <a:r>
              <a:rPr lang="en-US" sz="2800" b="1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Tỉ</a:t>
            </a:r>
            <a:r>
              <a:rPr lang="en-US" sz="2800" b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số 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sz="2800" b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       là: </a:t>
            </a:r>
            <a:endParaRPr lang="en-US" sz="2800" b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</p:txBody>
      </p:sp>
      <p:graphicFrame>
        <p:nvGraphicFramePr>
          <p:cNvPr id="51202" name="Object 2">
            <a:extLst>
              <a:ext uri="{FF2B5EF4-FFF2-40B4-BE49-F238E27FC236}">
                <a16:creationId xmlns:a16="http://schemas.microsoft.com/office/drawing/2014/main" id="{52CBC10B-093F-466D-9762-8E25314E57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3298825"/>
          <a:ext cx="703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8" imgW="304536" imgH="393359" progId="Equation.3">
                  <p:embed/>
                </p:oleObj>
              </mc:Choice>
              <mc:Fallback>
                <p:oleObj name="Equation" r:id="rId8" imgW="304536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298825"/>
                        <a:ext cx="703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Rectangle 36">
            <a:extLst>
              <a:ext uri="{FF2B5EF4-FFF2-40B4-BE49-F238E27FC236}">
                <a16:creationId xmlns:a16="http://schemas.microsoft.com/office/drawing/2014/main" id="{42293312-109F-4A19-8DC3-F3BFEAC49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advTm="56429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75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3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1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9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7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5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3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1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9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5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63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71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6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79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8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87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9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2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9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95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98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9" dur="5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04" dur="2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7" dur="2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  <p:bldP spid="153604" grpId="1" animBg="1"/>
      <p:bldP spid="153605" grpId="0" animBg="1"/>
      <p:bldP spid="153605" grpId="1" animBg="1"/>
      <p:bldP spid="153606" grpId="0" animBg="1"/>
      <p:bldP spid="153606" grpId="1" animBg="1"/>
      <p:bldP spid="153607" grpId="0" animBg="1"/>
      <p:bldP spid="153607" grpId="1" animBg="1"/>
      <p:bldP spid="153608" grpId="0" animBg="1"/>
      <p:bldP spid="153608" grpId="1" animBg="1"/>
      <p:bldP spid="153609" grpId="0" animBg="1"/>
      <p:bldP spid="153609" grpId="1" animBg="1"/>
      <p:bldP spid="153610" grpId="0" animBg="1"/>
      <p:bldP spid="153610" grpId="1" animBg="1"/>
      <p:bldP spid="153611" grpId="0" animBg="1"/>
      <p:bldP spid="153611" grpId="1" animBg="1"/>
      <p:bldP spid="153612" grpId="0" animBg="1"/>
      <p:bldP spid="153612" grpId="1" animBg="1"/>
      <p:bldP spid="153613" grpId="0" animBg="1"/>
      <p:bldP spid="153613" grpId="1" animBg="1"/>
      <p:bldP spid="153614" grpId="0" animBg="1"/>
      <p:bldP spid="153614" grpId="1" animBg="1"/>
      <p:bldP spid="153615" grpId="0" animBg="1"/>
      <p:bldP spid="153615" grpId="1" animBg="1"/>
      <p:bldP spid="153616" grpId="0" animBg="1"/>
      <p:bldP spid="153616" grpId="1" animBg="1"/>
      <p:bldP spid="153617" grpId="0" animBg="1"/>
      <p:bldP spid="153617" grpId="1" animBg="1"/>
      <p:bldP spid="153618" grpId="0" animBg="1"/>
      <p:bldP spid="153618" grpId="1" animBg="1"/>
      <p:bldP spid="153619" grpId="0" animBg="1"/>
      <p:bldP spid="153619" grpId="1" animBg="1"/>
      <p:bldP spid="153629" grpId="0"/>
      <p:bldP spid="153641" grpId="0" animBg="1"/>
      <p:bldP spid="153642" grpId="0" animBg="1"/>
      <p:bldP spid="153642" grpId="1" animBg="1"/>
      <p:bldP spid="153643" grpId="0" animBg="1"/>
      <p:bldP spid="153643" grpId="1" animBg="1"/>
      <p:bldP spid="46" grpId="0" animBg="1"/>
      <p:bldP spid="47" grpId="0" animBg="1"/>
      <p:bldP spid="48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:\TOAN\Hinh anh\hinh dong\pháo hoa\pháo hoa\khodohoa.com (39).gif">
            <a:extLst>
              <a:ext uri="{FF2B5EF4-FFF2-40B4-BE49-F238E27FC236}">
                <a16:creationId xmlns:a16="http://schemas.microsoft.com/office/drawing/2014/main" id="{4CEB3BA1-E4DC-48C2-8D12-511CD4DC68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29DDA5-8C83-4099-A6B8-7CCA13E7E805}"/>
              </a:ext>
            </a:extLst>
          </p:cNvPr>
          <p:cNvSpPr/>
          <p:nvPr/>
        </p:nvSpPr>
        <p:spPr>
          <a:xfrm>
            <a:off x="1847850" y="1600200"/>
            <a:ext cx="601980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hangingPunct="1">
              <a:buFont typeface="Wingdings" pitchFamily="2" charset="2"/>
              <a:buChar char="v"/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Dặn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dò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             -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thuộc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nhớ</a:t>
            </a:r>
            <a:endParaRPr lang="en-US" sz="2800" b="1" i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             -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Xem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             -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Chuẩn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bài</a:t>
            </a:r>
            <a:r>
              <a:rPr lang="en-US" sz="2800" b="1" i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sau:</a:t>
            </a:r>
            <a:endParaRPr lang="en-US" sz="2800" b="1" i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i="1" dirty="0">
                <a:latin typeface="Times New Roman"/>
                <a:cs typeface="Times New Roman" pitchFamily="18" charset="0"/>
              </a:rPr>
              <a:t>       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Giải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tỉ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trăm</a:t>
            </a:r>
            <a:endParaRPr lang="en-US" sz="2800" b="1" i="1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25605" name="Rectangle 36">
            <a:extLst>
              <a:ext uri="{FF2B5EF4-FFF2-40B4-BE49-F238E27FC236}">
                <a16:creationId xmlns:a16="http://schemas.microsoft.com/office/drawing/2014/main" id="{30267C41-3047-45F2-A122-83E048BF4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5606" name="TextBox 17">
            <a:extLst>
              <a:ext uri="{FF2B5EF4-FFF2-40B4-BE49-F238E27FC236}">
                <a16:creationId xmlns:a16="http://schemas.microsoft.com/office/drawing/2014/main" id="{B34D29EB-52BE-4076-BDC7-A5113127E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26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</a:t>
            </a:r>
          </a:p>
        </p:txBody>
      </p:sp>
      <p:sp>
        <p:nvSpPr>
          <p:cNvPr id="25607" name="Rectangle 54">
            <a:extLst>
              <a:ext uri="{FF2B5EF4-FFF2-40B4-BE49-F238E27FC236}">
                <a16:creationId xmlns:a16="http://schemas.microsoft.com/office/drawing/2014/main" id="{CBD216EC-34AC-424D-BF07-4C01816CC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6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 dirty="0" err="1">
                <a:solidFill>
                  <a:srgbClr val="280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>
              <a:solidFill>
                <a:srgbClr val="280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2981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3">
            <a:extLst>
              <a:ext uri="{FF2B5EF4-FFF2-40B4-BE49-F238E27FC236}">
                <a16:creationId xmlns:a16="http://schemas.microsoft.com/office/drawing/2014/main" id="{8EB187FF-12D6-4A34-AB6E-B37CDC35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Lahong">
            <a:extLst>
              <a:ext uri="{FF2B5EF4-FFF2-40B4-BE49-F238E27FC236}">
                <a16:creationId xmlns:a16="http://schemas.microsoft.com/office/drawing/2014/main" id="{3D1DF642-5391-4512-8B55-9C278F72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-4973302">
            <a:off x="2198688" y="2627312"/>
            <a:ext cx="71913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Group 4">
            <a:extLst>
              <a:ext uri="{FF2B5EF4-FFF2-40B4-BE49-F238E27FC236}">
                <a16:creationId xmlns:a16="http://schemas.microsoft.com/office/drawing/2014/main" id="{C19CB1CC-BFF6-4941-98A9-ECCFF0ECB852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097338"/>
            <a:ext cx="1066800" cy="1600200"/>
            <a:chOff x="1728" y="1779"/>
            <a:chExt cx="1461" cy="1618"/>
          </a:xfrm>
        </p:grpSpPr>
        <p:pic>
          <p:nvPicPr>
            <p:cNvPr id="26892" name="Picture 5" descr="nu-hong">
              <a:extLst>
                <a:ext uri="{FF2B5EF4-FFF2-40B4-BE49-F238E27FC236}">
                  <a16:creationId xmlns:a16="http://schemas.microsoft.com/office/drawing/2014/main" id="{F0495DCE-082B-4933-8AA0-54EEA0316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98" r="34935" b="40720"/>
            <a:stretch>
              <a:fillRect/>
            </a:stretch>
          </p:blipFill>
          <p:spPr bwMode="auto">
            <a:xfrm rot="1954742">
              <a:off x="2162" y="1779"/>
              <a:ext cx="36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93" name="Picture 6" descr="canhhong">
              <a:extLst>
                <a:ext uri="{FF2B5EF4-FFF2-40B4-BE49-F238E27FC236}">
                  <a16:creationId xmlns:a16="http://schemas.microsoft.com/office/drawing/2014/main" id="{9332AAFB-8A7D-4891-B329-40A416C82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3" t="25870" r="65259"/>
            <a:stretch>
              <a:fillRect/>
            </a:stretch>
          </p:blipFill>
          <p:spPr bwMode="auto">
            <a:xfrm rot="1250707">
              <a:off x="1728" y="2197"/>
              <a:ext cx="60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94" name="Picture 7" descr="Lahong">
              <a:extLst>
                <a:ext uri="{FF2B5EF4-FFF2-40B4-BE49-F238E27FC236}">
                  <a16:creationId xmlns:a16="http://schemas.microsoft.com/office/drawing/2014/main" id="{24FF4510-944D-4726-AD0E-C0A0FAB59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 rot="722767">
              <a:off x="2377" y="2256"/>
              <a:ext cx="81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9" name="Picture 8" descr="canhhong">
            <a:extLst>
              <a:ext uri="{FF2B5EF4-FFF2-40B4-BE49-F238E27FC236}">
                <a16:creationId xmlns:a16="http://schemas.microsoft.com/office/drawing/2014/main" id="{55733B48-48AE-409B-BBF7-329FBB75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5870" r="65259"/>
          <a:stretch>
            <a:fillRect/>
          </a:stretch>
        </p:blipFill>
        <p:spPr bwMode="auto">
          <a:xfrm rot="1083855">
            <a:off x="3429000" y="3487738"/>
            <a:ext cx="731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Lahong">
            <a:extLst>
              <a:ext uri="{FF2B5EF4-FFF2-40B4-BE49-F238E27FC236}">
                <a16:creationId xmlns:a16="http://schemas.microsoft.com/office/drawing/2014/main" id="{6E2D10DF-BB82-4F33-884D-EDDA6D778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-3806180">
            <a:off x="2125663" y="3432175"/>
            <a:ext cx="8699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canhhong">
            <a:extLst>
              <a:ext uri="{FF2B5EF4-FFF2-40B4-BE49-F238E27FC236}">
                <a16:creationId xmlns:a16="http://schemas.microsoft.com/office/drawing/2014/main" id="{8AE97C7B-BA7B-41CE-83A0-F68D94E7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5870" r="65259"/>
          <a:stretch>
            <a:fillRect/>
          </a:stretch>
        </p:blipFill>
        <p:spPr bwMode="auto">
          <a:xfrm>
            <a:off x="2667000" y="2878138"/>
            <a:ext cx="7635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 descr="HOA HONG">
            <a:extLst>
              <a:ext uri="{FF2B5EF4-FFF2-40B4-BE49-F238E27FC236}">
                <a16:creationId xmlns:a16="http://schemas.microsoft.com/office/drawing/2014/main" id="{0066816F-223E-4853-995E-EC70AAF43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397242">
            <a:off x="3733800" y="5105400"/>
            <a:ext cx="3730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 descr="nu-hong">
            <a:extLst>
              <a:ext uri="{FF2B5EF4-FFF2-40B4-BE49-F238E27FC236}">
                <a16:creationId xmlns:a16="http://schemas.microsoft.com/office/drawing/2014/main" id="{A8C51B4F-BA01-4F81-B5B7-52D9D58F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 rot="1472579">
            <a:off x="3857625" y="3182938"/>
            <a:ext cx="33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 descr="nu-hong">
            <a:extLst>
              <a:ext uri="{FF2B5EF4-FFF2-40B4-BE49-F238E27FC236}">
                <a16:creationId xmlns:a16="http://schemas.microsoft.com/office/drawing/2014/main" id="{29CF11ED-6116-4F42-A695-DF72882A6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 rot="479360">
            <a:off x="1746250" y="3109913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4" descr="canhhong">
            <a:extLst>
              <a:ext uri="{FF2B5EF4-FFF2-40B4-BE49-F238E27FC236}">
                <a16:creationId xmlns:a16="http://schemas.microsoft.com/office/drawing/2014/main" id="{31924EBC-B015-49B7-A338-09C48B537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5870" r="65259"/>
          <a:stretch>
            <a:fillRect/>
          </a:stretch>
        </p:blipFill>
        <p:spPr bwMode="auto">
          <a:xfrm>
            <a:off x="1676400" y="3487738"/>
            <a:ext cx="573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5" descr="HOA HONG">
            <a:extLst>
              <a:ext uri="{FF2B5EF4-FFF2-40B4-BE49-F238E27FC236}">
                <a16:creationId xmlns:a16="http://schemas.microsoft.com/office/drawing/2014/main" id="{DF77E3C0-312D-47F3-AE61-82B2E6A6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-2022663">
            <a:off x="1371600" y="4648200"/>
            <a:ext cx="5064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6" descr="Lahong">
            <a:extLst>
              <a:ext uri="{FF2B5EF4-FFF2-40B4-BE49-F238E27FC236}">
                <a16:creationId xmlns:a16="http://schemas.microsoft.com/office/drawing/2014/main" id="{D255B6E9-EE22-455C-9EEC-1187BD09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-7402970">
            <a:off x="1221581" y="5276057"/>
            <a:ext cx="117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7" descr="Lahong">
            <a:extLst>
              <a:ext uri="{FF2B5EF4-FFF2-40B4-BE49-F238E27FC236}">
                <a16:creationId xmlns:a16="http://schemas.microsoft.com/office/drawing/2014/main" id="{5DE2CB74-DF0E-44AD-9390-2E3497D7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-376490">
            <a:off x="2362200" y="4953000"/>
            <a:ext cx="1216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8" descr="HOA HONG">
            <a:extLst>
              <a:ext uri="{FF2B5EF4-FFF2-40B4-BE49-F238E27FC236}">
                <a16:creationId xmlns:a16="http://schemas.microsoft.com/office/drawing/2014/main" id="{BD9F16C8-F4F6-47F9-9084-C9338D4B2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-193051">
            <a:off x="2971800" y="2514600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0" name="Group 19">
            <a:extLst>
              <a:ext uri="{FF2B5EF4-FFF2-40B4-BE49-F238E27FC236}">
                <a16:creationId xmlns:a16="http://schemas.microsoft.com/office/drawing/2014/main" id="{1C850BCF-ADDD-4AFE-B66F-F65788812308}"/>
              </a:ext>
            </a:extLst>
          </p:cNvPr>
          <p:cNvGrpSpPr>
            <a:grpSpLocks/>
          </p:cNvGrpSpPr>
          <p:nvPr/>
        </p:nvGrpSpPr>
        <p:grpSpPr bwMode="auto">
          <a:xfrm rot="3672648">
            <a:off x="4638675" y="3743325"/>
            <a:ext cx="293688" cy="274638"/>
            <a:chOff x="1510" y="81"/>
            <a:chExt cx="1914" cy="1853"/>
          </a:xfrm>
        </p:grpSpPr>
        <p:sp>
          <p:nvSpPr>
            <p:cNvPr id="26857" name="Freeform 20">
              <a:extLst>
                <a:ext uri="{FF2B5EF4-FFF2-40B4-BE49-F238E27FC236}">
                  <a16:creationId xmlns:a16="http://schemas.microsoft.com/office/drawing/2014/main" id="{9CD6A9D5-817B-4E1F-83FB-77AB855E43BA}"/>
                </a:ext>
              </a:extLst>
            </p:cNvPr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905 h 754"/>
                <a:gd name="T2" fmla="*/ 144 w 857"/>
                <a:gd name="T3" fmla="*/ 3498 h 754"/>
                <a:gd name="T4" fmla="*/ 313 w 857"/>
                <a:gd name="T5" fmla="*/ 5264 h 754"/>
                <a:gd name="T6" fmla="*/ 483 w 857"/>
                <a:gd name="T7" fmla="*/ 6702 h 754"/>
                <a:gd name="T8" fmla="*/ 819 w 857"/>
                <a:gd name="T9" fmla="*/ 8612 h 754"/>
                <a:gd name="T10" fmla="*/ 1803 w 857"/>
                <a:gd name="T11" fmla="*/ 7012 h 754"/>
                <a:gd name="T12" fmla="*/ 1772 w 857"/>
                <a:gd name="T13" fmla="*/ 3186 h 754"/>
                <a:gd name="T14" fmla="*/ 1466 w 857"/>
                <a:gd name="T15" fmla="*/ 473 h 754"/>
                <a:gd name="T16" fmla="*/ 1182 w 857"/>
                <a:gd name="T17" fmla="*/ 0 h 754"/>
                <a:gd name="T18" fmla="*/ 341 w 857"/>
                <a:gd name="T19" fmla="*/ 159 h 754"/>
                <a:gd name="T20" fmla="*/ 199 w 857"/>
                <a:gd name="T21" fmla="*/ 315 h 754"/>
                <a:gd name="T22" fmla="*/ 59 w 857"/>
                <a:gd name="T23" fmla="*/ 1109 h 754"/>
                <a:gd name="T24" fmla="*/ 1 w 857"/>
                <a:gd name="T25" fmla="*/ 1905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58" name="Freeform 21">
              <a:extLst>
                <a:ext uri="{FF2B5EF4-FFF2-40B4-BE49-F238E27FC236}">
                  <a16:creationId xmlns:a16="http://schemas.microsoft.com/office/drawing/2014/main" id="{46C30D5F-8A89-4C3B-810D-8BFC0469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525 w 886"/>
                <a:gd name="T1" fmla="*/ 1461 h 971"/>
                <a:gd name="T2" fmla="*/ 1079 w 886"/>
                <a:gd name="T3" fmla="*/ 1257 h 971"/>
                <a:gd name="T4" fmla="*/ 334 w 886"/>
                <a:gd name="T5" fmla="*/ 1928 h 971"/>
                <a:gd name="T6" fmla="*/ 209 w 886"/>
                <a:gd name="T7" fmla="*/ 2650 h 971"/>
                <a:gd name="T8" fmla="*/ 136 w 886"/>
                <a:gd name="T9" fmla="*/ 3381 h 971"/>
                <a:gd name="T10" fmla="*/ 657 w 886"/>
                <a:gd name="T11" fmla="*/ 4713 h 971"/>
                <a:gd name="T12" fmla="*/ 731 w 886"/>
                <a:gd name="T13" fmla="*/ 4774 h 971"/>
                <a:gd name="T14" fmla="*/ 1278 w 886"/>
                <a:gd name="T15" fmla="*/ 4587 h 971"/>
                <a:gd name="T16" fmla="*/ 1403 w 886"/>
                <a:gd name="T17" fmla="*/ 4316 h 971"/>
                <a:gd name="T18" fmla="*/ 1427 w 886"/>
                <a:gd name="T19" fmla="*/ 4117 h 971"/>
                <a:gd name="T20" fmla="*/ 1475 w 886"/>
                <a:gd name="T21" fmla="*/ 3916 h 971"/>
                <a:gd name="T22" fmla="*/ 1553 w 886"/>
                <a:gd name="T23" fmla="*/ 1322 h 971"/>
                <a:gd name="T24" fmla="*/ 1576 w 886"/>
                <a:gd name="T25" fmla="*/ 861 h 971"/>
                <a:gd name="T26" fmla="*/ 1679 w 886"/>
                <a:gd name="T27" fmla="*/ 130 h 971"/>
                <a:gd name="T28" fmla="*/ 1757 w 886"/>
                <a:gd name="T29" fmla="*/ 4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59" name="Freeform 22">
              <a:extLst>
                <a:ext uri="{FF2B5EF4-FFF2-40B4-BE49-F238E27FC236}">
                  <a16:creationId xmlns:a16="http://schemas.microsoft.com/office/drawing/2014/main" id="{0872121C-3866-4235-8069-4B705B383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0" name="Freeform 23">
              <a:extLst>
                <a:ext uri="{FF2B5EF4-FFF2-40B4-BE49-F238E27FC236}">
                  <a16:creationId xmlns:a16="http://schemas.microsoft.com/office/drawing/2014/main" id="{6C10153A-DEA6-4044-B66C-65CAF89FB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1" name="Freeform 24">
              <a:extLst>
                <a:ext uri="{FF2B5EF4-FFF2-40B4-BE49-F238E27FC236}">
                  <a16:creationId xmlns:a16="http://schemas.microsoft.com/office/drawing/2014/main" id="{1D10A4E2-AEC3-4FB5-AD98-2EFC938C8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2" name="Freeform 25">
              <a:extLst>
                <a:ext uri="{FF2B5EF4-FFF2-40B4-BE49-F238E27FC236}">
                  <a16:creationId xmlns:a16="http://schemas.microsoft.com/office/drawing/2014/main" id="{A1AECE35-0740-45C7-8CBB-9CF7EEF13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3" name="Freeform 26">
              <a:extLst>
                <a:ext uri="{FF2B5EF4-FFF2-40B4-BE49-F238E27FC236}">
                  <a16:creationId xmlns:a16="http://schemas.microsoft.com/office/drawing/2014/main" id="{E3983C68-0198-48F2-B3AB-93D05FA9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4" name="Oval 27">
              <a:extLst>
                <a:ext uri="{FF2B5EF4-FFF2-40B4-BE49-F238E27FC236}">
                  <a16:creationId xmlns:a16="http://schemas.microsoft.com/office/drawing/2014/main" id="{6C2CCCCD-D5C8-4164-9D68-E0692FD7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65" name="Freeform 28">
              <a:extLst>
                <a:ext uri="{FF2B5EF4-FFF2-40B4-BE49-F238E27FC236}">
                  <a16:creationId xmlns:a16="http://schemas.microsoft.com/office/drawing/2014/main" id="{1F0638B2-3A0C-499A-985B-3FD13BE6B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6" name="Oval 29">
              <a:extLst>
                <a:ext uri="{FF2B5EF4-FFF2-40B4-BE49-F238E27FC236}">
                  <a16:creationId xmlns:a16="http://schemas.microsoft.com/office/drawing/2014/main" id="{AD7CC8D9-7C4D-480D-92E2-E923A1718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67" name="Oval 30">
              <a:extLst>
                <a:ext uri="{FF2B5EF4-FFF2-40B4-BE49-F238E27FC236}">
                  <a16:creationId xmlns:a16="http://schemas.microsoft.com/office/drawing/2014/main" id="{005012E9-3F06-4F04-AB5D-A64F184BD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68" name="Oval 31">
              <a:extLst>
                <a:ext uri="{FF2B5EF4-FFF2-40B4-BE49-F238E27FC236}">
                  <a16:creationId xmlns:a16="http://schemas.microsoft.com/office/drawing/2014/main" id="{CEC8F2AB-62EB-408F-B712-8644802CE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69" name="Oval 32">
              <a:extLst>
                <a:ext uri="{FF2B5EF4-FFF2-40B4-BE49-F238E27FC236}">
                  <a16:creationId xmlns:a16="http://schemas.microsoft.com/office/drawing/2014/main" id="{B79EEBA1-852A-421E-91E1-59EEF2EE4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70" name="Oval 33">
              <a:extLst>
                <a:ext uri="{FF2B5EF4-FFF2-40B4-BE49-F238E27FC236}">
                  <a16:creationId xmlns:a16="http://schemas.microsoft.com/office/drawing/2014/main" id="{EA57458C-E0B2-4FAB-ACB0-A6A7E41C7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71" name="Oval 34">
              <a:extLst>
                <a:ext uri="{FF2B5EF4-FFF2-40B4-BE49-F238E27FC236}">
                  <a16:creationId xmlns:a16="http://schemas.microsoft.com/office/drawing/2014/main" id="{5B0EC760-054F-408B-BBBE-92C3E8555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72" name="Oval 35">
              <a:extLst>
                <a:ext uri="{FF2B5EF4-FFF2-40B4-BE49-F238E27FC236}">
                  <a16:creationId xmlns:a16="http://schemas.microsoft.com/office/drawing/2014/main" id="{0C336674-9C74-4758-9D81-138C2DCCF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73" name="Oval 36">
              <a:extLst>
                <a:ext uri="{FF2B5EF4-FFF2-40B4-BE49-F238E27FC236}">
                  <a16:creationId xmlns:a16="http://schemas.microsoft.com/office/drawing/2014/main" id="{C95AE8F9-F08B-4CF9-947A-10EEF592B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74" name="Oval 37">
              <a:extLst>
                <a:ext uri="{FF2B5EF4-FFF2-40B4-BE49-F238E27FC236}">
                  <a16:creationId xmlns:a16="http://schemas.microsoft.com/office/drawing/2014/main" id="{294A8DAB-03F6-4041-BF31-CA92000EE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75" name="Oval 38">
              <a:extLst>
                <a:ext uri="{FF2B5EF4-FFF2-40B4-BE49-F238E27FC236}">
                  <a16:creationId xmlns:a16="http://schemas.microsoft.com/office/drawing/2014/main" id="{7C84B00C-F35F-42C8-B168-0BD9EDDC9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76" name="Oval 39">
              <a:extLst>
                <a:ext uri="{FF2B5EF4-FFF2-40B4-BE49-F238E27FC236}">
                  <a16:creationId xmlns:a16="http://schemas.microsoft.com/office/drawing/2014/main" id="{745B8818-B325-4957-BBF6-0078485ED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77" name="Oval 40">
              <a:extLst>
                <a:ext uri="{FF2B5EF4-FFF2-40B4-BE49-F238E27FC236}">
                  <a16:creationId xmlns:a16="http://schemas.microsoft.com/office/drawing/2014/main" id="{65DD0015-C4DF-41DE-AA67-C60E9D3CA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78" name="Oval 41">
              <a:extLst>
                <a:ext uri="{FF2B5EF4-FFF2-40B4-BE49-F238E27FC236}">
                  <a16:creationId xmlns:a16="http://schemas.microsoft.com/office/drawing/2014/main" id="{21EAD265-11CE-4DE1-A903-E60FB29F2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79" name="Oval 42">
              <a:extLst>
                <a:ext uri="{FF2B5EF4-FFF2-40B4-BE49-F238E27FC236}">
                  <a16:creationId xmlns:a16="http://schemas.microsoft.com/office/drawing/2014/main" id="{066C3C44-58E5-4EF7-9459-5430C8483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80" name="Oval 43">
              <a:extLst>
                <a:ext uri="{FF2B5EF4-FFF2-40B4-BE49-F238E27FC236}">
                  <a16:creationId xmlns:a16="http://schemas.microsoft.com/office/drawing/2014/main" id="{EB259830-2AE5-4746-A24A-9CA79F100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81" name="Oval 44">
              <a:extLst>
                <a:ext uri="{FF2B5EF4-FFF2-40B4-BE49-F238E27FC236}">
                  <a16:creationId xmlns:a16="http://schemas.microsoft.com/office/drawing/2014/main" id="{A96D96F0-10B7-4C03-AC0C-F86730703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82" name="Oval 45">
              <a:extLst>
                <a:ext uri="{FF2B5EF4-FFF2-40B4-BE49-F238E27FC236}">
                  <a16:creationId xmlns:a16="http://schemas.microsoft.com/office/drawing/2014/main" id="{925F3B94-3AA9-47F6-9650-CE493C7A5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83" name="Oval 46">
              <a:extLst>
                <a:ext uri="{FF2B5EF4-FFF2-40B4-BE49-F238E27FC236}">
                  <a16:creationId xmlns:a16="http://schemas.microsoft.com/office/drawing/2014/main" id="{51977CA9-6BDB-4065-8E53-01763ECA9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84" name="Oval 47">
              <a:extLst>
                <a:ext uri="{FF2B5EF4-FFF2-40B4-BE49-F238E27FC236}">
                  <a16:creationId xmlns:a16="http://schemas.microsoft.com/office/drawing/2014/main" id="{D6A589A4-37EE-4D81-921F-00FCA75B2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85" name="Oval 48">
              <a:extLst>
                <a:ext uri="{FF2B5EF4-FFF2-40B4-BE49-F238E27FC236}">
                  <a16:creationId xmlns:a16="http://schemas.microsoft.com/office/drawing/2014/main" id="{23DB1601-FBDF-4277-8F70-A83F719D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86" name="Oval 49">
              <a:extLst>
                <a:ext uri="{FF2B5EF4-FFF2-40B4-BE49-F238E27FC236}">
                  <a16:creationId xmlns:a16="http://schemas.microsoft.com/office/drawing/2014/main" id="{281BB3A6-3EFD-45DC-927B-46AC72C5C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87" name="Oval 50">
              <a:extLst>
                <a:ext uri="{FF2B5EF4-FFF2-40B4-BE49-F238E27FC236}">
                  <a16:creationId xmlns:a16="http://schemas.microsoft.com/office/drawing/2014/main" id="{B65F2F21-185F-4A3C-9885-EB4085A4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88" name="Oval 51">
              <a:extLst>
                <a:ext uri="{FF2B5EF4-FFF2-40B4-BE49-F238E27FC236}">
                  <a16:creationId xmlns:a16="http://schemas.microsoft.com/office/drawing/2014/main" id="{D59DD0BD-DA9F-4D35-9714-9DC1582CD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89" name="Oval 52">
              <a:extLst>
                <a:ext uri="{FF2B5EF4-FFF2-40B4-BE49-F238E27FC236}">
                  <a16:creationId xmlns:a16="http://schemas.microsoft.com/office/drawing/2014/main" id="{A89CC55D-7EC6-48DD-884D-DF81E8B3F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90" name="Freeform 53">
              <a:extLst>
                <a:ext uri="{FF2B5EF4-FFF2-40B4-BE49-F238E27FC236}">
                  <a16:creationId xmlns:a16="http://schemas.microsoft.com/office/drawing/2014/main" id="{3BC23653-C4C7-4F76-9A64-EE4D56793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60 h 421"/>
                <a:gd name="T2" fmla="*/ 6 w 468"/>
                <a:gd name="T3" fmla="*/ 171 h 421"/>
                <a:gd name="T4" fmla="*/ 66 w 468"/>
                <a:gd name="T5" fmla="*/ 32 h 421"/>
                <a:gd name="T6" fmla="*/ 141 w 468"/>
                <a:gd name="T7" fmla="*/ 45 h 421"/>
                <a:gd name="T8" fmla="*/ 147 w 468"/>
                <a:gd name="T9" fmla="*/ 96 h 421"/>
                <a:gd name="T10" fmla="*/ 173 w 468"/>
                <a:gd name="T11" fmla="*/ 70 h 421"/>
                <a:gd name="T12" fmla="*/ 147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1" name="Freeform 54">
              <a:extLst>
                <a:ext uri="{FF2B5EF4-FFF2-40B4-BE49-F238E27FC236}">
                  <a16:creationId xmlns:a16="http://schemas.microsoft.com/office/drawing/2014/main" id="{17A65E4D-F8CA-456D-8B9A-F63DDA94F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1" name="Group 55">
            <a:extLst>
              <a:ext uri="{FF2B5EF4-FFF2-40B4-BE49-F238E27FC236}">
                <a16:creationId xmlns:a16="http://schemas.microsoft.com/office/drawing/2014/main" id="{4251425B-F86F-4FA6-B6DF-003297D9EC00}"/>
              </a:ext>
            </a:extLst>
          </p:cNvPr>
          <p:cNvGrpSpPr>
            <a:grpSpLocks/>
          </p:cNvGrpSpPr>
          <p:nvPr/>
        </p:nvGrpSpPr>
        <p:grpSpPr bwMode="auto">
          <a:xfrm rot="-1089515">
            <a:off x="4343400" y="2743200"/>
            <a:ext cx="369888" cy="401638"/>
            <a:chOff x="1510" y="81"/>
            <a:chExt cx="1914" cy="1853"/>
          </a:xfrm>
        </p:grpSpPr>
        <p:sp>
          <p:nvSpPr>
            <p:cNvPr id="26822" name="Freeform 56">
              <a:extLst>
                <a:ext uri="{FF2B5EF4-FFF2-40B4-BE49-F238E27FC236}">
                  <a16:creationId xmlns:a16="http://schemas.microsoft.com/office/drawing/2014/main" id="{212195DE-CD9C-45FB-8DA6-4791E9C26F57}"/>
                </a:ext>
              </a:extLst>
            </p:cNvPr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905 h 754"/>
                <a:gd name="T2" fmla="*/ 144 w 857"/>
                <a:gd name="T3" fmla="*/ 3498 h 754"/>
                <a:gd name="T4" fmla="*/ 313 w 857"/>
                <a:gd name="T5" fmla="*/ 5264 h 754"/>
                <a:gd name="T6" fmla="*/ 483 w 857"/>
                <a:gd name="T7" fmla="*/ 6702 h 754"/>
                <a:gd name="T8" fmla="*/ 819 w 857"/>
                <a:gd name="T9" fmla="*/ 8612 h 754"/>
                <a:gd name="T10" fmla="*/ 1803 w 857"/>
                <a:gd name="T11" fmla="*/ 7012 h 754"/>
                <a:gd name="T12" fmla="*/ 1772 w 857"/>
                <a:gd name="T13" fmla="*/ 3186 h 754"/>
                <a:gd name="T14" fmla="*/ 1466 w 857"/>
                <a:gd name="T15" fmla="*/ 473 h 754"/>
                <a:gd name="T16" fmla="*/ 1182 w 857"/>
                <a:gd name="T17" fmla="*/ 0 h 754"/>
                <a:gd name="T18" fmla="*/ 341 w 857"/>
                <a:gd name="T19" fmla="*/ 159 h 754"/>
                <a:gd name="T20" fmla="*/ 199 w 857"/>
                <a:gd name="T21" fmla="*/ 315 h 754"/>
                <a:gd name="T22" fmla="*/ 59 w 857"/>
                <a:gd name="T23" fmla="*/ 1109 h 754"/>
                <a:gd name="T24" fmla="*/ 1 w 857"/>
                <a:gd name="T25" fmla="*/ 1905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23" name="Freeform 57">
              <a:extLst>
                <a:ext uri="{FF2B5EF4-FFF2-40B4-BE49-F238E27FC236}">
                  <a16:creationId xmlns:a16="http://schemas.microsoft.com/office/drawing/2014/main" id="{F5568AA9-CFA6-4A64-827F-B64E3454C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525 w 886"/>
                <a:gd name="T1" fmla="*/ 1461 h 971"/>
                <a:gd name="T2" fmla="*/ 1079 w 886"/>
                <a:gd name="T3" fmla="*/ 1257 h 971"/>
                <a:gd name="T4" fmla="*/ 334 w 886"/>
                <a:gd name="T5" fmla="*/ 1928 h 971"/>
                <a:gd name="T6" fmla="*/ 209 w 886"/>
                <a:gd name="T7" fmla="*/ 2650 h 971"/>
                <a:gd name="T8" fmla="*/ 136 w 886"/>
                <a:gd name="T9" fmla="*/ 3381 h 971"/>
                <a:gd name="T10" fmla="*/ 657 w 886"/>
                <a:gd name="T11" fmla="*/ 4713 h 971"/>
                <a:gd name="T12" fmla="*/ 731 w 886"/>
                <a:gd name="T13" fmla="*/ 4774 h 971"/>
                <a:gd name="T14" fmla="*/ 1278 w 886"/>
                <a:gd name="T15" fmla="*/ 4587 h 971"/>
                <a:gd name="T16" fmla="*/ 1403 w 886"/>
                <a:gd name="T17" fmla="*/ 4316 h 971"/>
                <a:gd name="T18" fmla="*/ 1427 w 886"/>
                <a:gd name="T19" fmla="*/ 4117 h 971"/>
                <a:gd name="T20" fmla="*/ 1475 w 886"/>
                <a:gd name="T21" fmla="*/ 3916 h 971"/>
                <a:gd name="T22" fmla="*/ 1553 w 886"/>
                <a:gd name="T23" fmla="*/ 1322 h 971"/>
                <a:gd name="T24" fmla="*/ 1576 w 886"/>
                <a:gd name="T25" fmla="*/ 861 h 971"/>
                <a:gd name="T26" fmla="*/ 1679 w 886"/>
                <a:gd name="T27" fmla="*/ 130 h 971"/>
                <a:gd name="T28" fmla="*/ 1757 w 886"/>
                <a:gd name="T29" fmla="*/ 4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rgbClr val="F5F13D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24" name="Freeform 58">
              <a:extLst>
                <a:ext uri="{FF2B5EF4-FFF2-40B4-BE49-F238E27FC236}">
                  <a16:creationId xmlns:a16="http://schemas.microsoft.com/office/drawing/2014/main" id="{79C33B4A-8B8F-4A65-8F22-BFC10516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25" name="Freeform 59">
              <a:extLst>
                <a:ext uri="{FF2B5EF4-FFF2-40B4-BE49-F238E27FC236}">
                  <a16:creationId xmlns:a16="http://schemas.microsoft.com/office/drawing/2014/main" id="{AFCA9EAF-D874-4CE9-83F0-2D19B1A1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26" name="Freeform 60">
              <a:extLst>
                <a:ext uri="{FF2B5EF4-FFF2-40B4-BE49-F238E27FC236}">
                  <a16:creationId xmlns:a16="http://schemas.microsoft.com/office/drawing/2014/main" id="{7007F7F3-7ADB-4F51-B7AF-20C1806F5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7" name="Freeform 61">
              <a:extLst>
                <a:ext uri="{FF2B5EF4-FFF2-40B4-BE49-F238E27FC236}">
                  <a16:creationId xmlns:a16="http://schemas.microsoft.com/office/drawing/2014/main" id="{A94C81DA-CF71-4176-97E2-0EFDEA4C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8" name="Freeform 62">
              <a:extLst>
                <a:ext uri="{FF2B5EF4-FFF2-40B4-BE49-F238E27FC236}">
                  <a16:creationId xmlns:a16="http://schemas.microsoft.com/office/drawing/2014/main" id="{189C0897-0298-4ACB-92D8-23A1D424D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9" name="Oval 63">
              <a:extLst>
                <a:ext uri="{FF2B5EF4-FFF2-40B4-BE49-F238E27FC236}">
                  <a16:creationId xmlns:a16="http://schemas.microsoft.com/office/drawing/2014/main" id="{B614F099-65E5-4FC5-8E1F-3A699ED50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30" name="Freeform 64">
              <a:extLst>
                <a:ext uri="{FF2B5EF4-FFF2-40B4-BE49-F238E27FC236}">
                  <a16:creationId xmlns:a16="http://schemas.microsoft.com/office/drawing/2014/main" id="{E9763FB0-031C-42E6-8709-D6EED412E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31" name="Oval 65">
              <a:extLst>
                <a:ext uri="{FF2B5EF4-FFF2-40B4-BE49-F238E27FC236}">
                  <a16:creationId xmlns:a16="http://schemas.microsoft.com/office/drawing/2014/main" id="{A1109EF1-1A06-494F-AA5E-E994AEB5D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32" name="Oval 66">
              <a:extLst>
                <a:ext uri="{FF2B5EF4-FFF2-40B4-BE49-F238E27FC236}">
                  <a16:creationId xmlns:a16="http://schemas.microsoft.com/office/drawing/2014/main" id="{95F81CB6-E50B-499D-9F3E-6ADA8C3EB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33" name="Oval 67">
              <a:extLst>
                <a:ext uri="{FF2B5EF4-FFF2-40B4-BE49-F238E27FC236}">
                  <a16:creationId xmlns:a16="http://schemas.microsoft.com/office/drawing/2014/main" id="{0798DF08-8265-4802-8FCB-66395999A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34" name="Oval 68">
              <a:extLst>
                <a:ext uri="{FF2B5EF4-FFF2-40B4-BE49-F238E27FC236}">
                  <a16:creationId xmlns:a16="http://schemas.microsoft.com/office/drawing/2014/main" id="{75AFCC51-BD55-4157-AB42-7498C5F6D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35" name="Oval 69">
              <a:extLst>
                <a:ext uri="{FF2B5EF4-FFF2-40B4-BE49-F238E27FC236}">
                  <a16:creationId xmlns:a16="http://schemas.microsoft.com/office/drawing/2014/main" id="{F5CF7D02-F0CD-4B1F-87B6-36AF851A5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36" name="Oval 70">
              <a:extLst>
                <a:ext uri="{FF2B5EF4-FFF2-40B4-BE49-F238E27FC236}">
                  <a16:creationId xmlns:a16="http://schemas.microsoft.com/office/drawing/2014/main" id="{4B947203-1D8F-4FA3-A066-F83ACD72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37" name="Oval 71">
              <a:extLst>
                <a:ext uri="{FF2B5EF4-FFF2-40B4-BE49-F238E27FC236}">
                  <a16:creationId xmlns:a16="http://schemas.microsoft.com/office/drawing/2014/main" id="{32D3BCAD-D192-4E77-B97E-797FC60A0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38" name="Oval 72">
              <a:extLst>
                <a:ext uri="{FF2B5EF4-FFF2-40B4-BE49-F238E27FC236}">
                  <a16:creationId xmlns:a16="http://schemas.microsoft.com/office/drawing/2014/main" id="{2E1027C9-0DD9-4EF4-9818-AAE2DAB53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39" name="Oval 73">
              <a:extLst>
                <a:ext uri="{FF2B5EF4-FFF2-40B4-BE49-F238E27FC236}">
                  <a16:creationId xmlns:a16="http://schemas.microsoft.com/office/drawing/2014/main" id="{3D76AC9F-78F5-4639-BA27-64623A3F1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40" name="Oval 74">
              <a:extLst>
                <a:ext uri="{FF2B5EF4-FFF2-40B4-BE49-F238E27FC236}">
                  <a16:creationId xmlns:a16="http://schemas.microsoft.com/office/drawing/2014/main" id="{3AF6B054-F710-48E3-89F2-EC987B541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41" name="Oval 75">
              <a:extLst>
                <a:ext uri="{FF2B5EF4-FFF2-40B4-BE49-F238E27FC236}">
                  <a16:creationId xmlns:a16="http://schemas.microsoft.com/office/drawing/2014/main" id="{E78FF8EE-4C20-42D4-AD4B-6F8CA0A0F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42" name="Oval 76">
              <a:extLst>
                <a:ext uri="{FF2B5EF4-FFF2-40B4-BE49-F238E27FC236}">
                  <a16:creationId xmlns:a16="http://schemas.microsoft.com/office/drawing/2014/main" id="{8334C9E4-1018-4D55-94E9-EA59F32AB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43" name="Oval 77">
              <a:extLst>
                <a:ext uri="{FF2B5EF4-FFF2-40B4-BE49-F238E27FC236}">
                  <a16:creationId xmlns:a16="http://schemas.microsoft.com/office/drawing/2014/main" id="{0D78E2D5-D160-46E0-AD2D-7663ED3C4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44" name="Oval 78">
              <a:extLst>
                <a:ext uri="{FF2B5EF4-FFF2-40B4-BE49-F238E27FC236}">
                  <a16:creationId xmlns:a16="http://schemas.microsoft.com/office/drawing/2014/main" id="{4A904FFC-00E0-40DA-AB0B-019F833E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45" name="Oval 79">
              <a:extLst>
                <a:ext uri="{FF2B5EF4-FFF2-40B4-BE49-F238E27FC236}">
                  <a16:creationId xmlns:a16="http://schemas.microsoft.com/office/drawing/2014/main" id="{C645DC3B-0F95-44E8-BB34-A43CD808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46" name="Oval 80">
              <a:extLst>
                <a:ext uri="{FF2B5EF4-FFF2-40B4-BE49-F238E27FC236}">
                  <a16:creationId xmlns:a16="http://schemas.microsoft.com/office/drawing/2014/main" id="{21E7D4D5-91E6-4A98-BB24-54E5818ED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47" name="Oval 81">
              <a:extLst>
                <a:ext uri="{FF2B5EF4-FFF2-40B4-BE49-F238E27FC236}">
                  <a16:creationId xmlns:a16="http://schemas.microsoft.com/office/drawing/2014/main" id="{35C6237A-2208-4769-922B-7ADD239D3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48" name="Oval 82">
              <a:extLst>
                <a:ext uri="{FF2B5EF4-FFF2-40B4-BE49-F238E27FC236}">
                  <a16:creationId xmlns:a16="http://schemas.microsoft.com/office/drawing/2014/main" id="{CBF04892-05B9-4C05-B304-59671083B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49" name="Oval 83">
              <a:extLst>
                <a:ext uri="{FF2B5EF4-FFF2-40B4-BE49-F238E27FC236}">
                  <a16:creationId xmlns:a16="http://schemas.microsoft.com/office/drawing/2014/main" id="{770AEC82-F6C4-488B-8C52-0186300B9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50" name="Oval 84">
              <a:extLst>
                <a:ext uri="{FF2B5EF4-FFF2-40B4-BE49-F238E27FC236}">
                  <a16:creationId xmlns:a16="http://schemas.microsoft.com/office/drawing/2014/main" id="{EC6DE20E-86F0-4D42-943F-A97097705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51" name="Oval 85">
              <a:extLst>
                <a:ext uri="{FF2B5EF4-FFF2-40B4-BE49-F238E27FC236}">
                  <a16:creationId xmlns:a16="http://schemas.microsoft.com/office/drawing/2014/main" id="{9AAC88C3-F89C-4EC9-A184-F77FC54D0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52" name="Oval 86">
              <a:extLst>
                <a:ext uri="{FF2B5EF4-FFF2-40B4-BE49-F238E27FC236}">
                  <a16:creationId xmlns:a16="http://schemas.microsoft.com/office/drawing/2014/main" id="{B4C4E792-A86A-4EA2-B570-F6DEC0012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53" name="Oval 87">
              <a:extLst>
                <a:ext uri="{FF2B5EF4-FFF2-40B4-BE49-F238E27FC236}">
                  <a16:creationId xmlns:a16="http://schemas.microsoft.com/office/drawing/2014/main" id="{8EC4C254-5448-430B-B4C8-70549B587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54" name="Oval 88">
              <a:extLst>
                <a:ext uri="{FF2B5EF4-FFF2-40B4-BE49-F238E27FC236}">
                  <a16:creationId xmlns:a16="http://schemas.microsoft.com/office/drawing/2014/main" id="{6EFBA3D2-DEFE-4442-A9E5-54F404DD5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55" name="Freeform 89">
              <a:extLst>
                <a:ext uri="{FF2B5EF4-FFF2-40B4-BE49-F238E27FC236}">
                  <a16:creationId xmlns:a16="http://schemas.microsoft.com/office/drawing/2014/main" id="{711DFC6A-4CCA-47BF-8807-6A88A902B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60 h 421"/>
                <a:gd name="T2" fmla="*/ 6 w 468"/>
                <a:gd name="T3" fmla="*/ 171 h 421"/>
                <a:gd name="T4" fmla="*/ 66 w 468"/>
                <a:gd name="T5" fmla="*/ 32 h 421"/>
                <a:gd name="T6" fmla="*/ 141 w 468"/>
                <a:gd name="T7" fmla="*/ 45 h 421"/>
                <a:gd name="T8" fmla="*/ 147 w 468"/>
                <a:gd name="T9" fmla="*/ 96 h 421"/>
                <a:gd name="T10" fmla="*/ 173 w 468"/>
                <a:gd name="T11" fmla="*/ 70 h 421"/>
                <a:gd name="T12" fmla="*/ 147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6" name="Freeform 90">
              <a:extLst>
                <a:ext uri="{FF2B5EF4-FFF2-40B4-BE49-F238E27FC236}">
                  <a16:creationId xmlns:a16="http://schemas.microsoft.com/office/drawing/2014/main" id="{DF5E0352-F592-4230-9035-FAF6A8631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2" name="Group 91">
            <a:extLst>
              <a:ext uri="{FF2B5EF4-FFF2-40B4-BE49-F238E27FC236}">
                <a16:creationId xmlns:a16="http://schemas.microsoft.com/office/drawing/2014/main" id="{93679EB4-4A3C-4FBF-B1B5-74613B0B1E7F}"/>
              </a:ext>
            </a:extLst>
          </p:cNvPr>
          <p:cNvGrpSpPr>
            <a:grpSpLocks/>
          </p:cNvGrpSpPr>
          <p:nvPr/>
        </p:nvGrpSpPr>
        <p:grpSpPr bwMode="auto">
          <a:xfrm rot="4126140">
            <a:off x="2095500" y="2154238"/>
            <a:ext cx="381000" cy="304800"/>
            <a:chOff x="1510" y="81"/>
            <a:chExt cx="1914" cy="1853"/>
          </a:xfrm>
        </p:grpSpPr>
        <p:sp>
          <p:nvSpPr>
            <p:cNvPr id="26787" name="Freeform 92">
              <a:extLst>
                <a:ext uri="{FF2B5EF4-FFF2-40B4-BE49-F238E27FC236}">
                  <a16:creationId xmlns:a16="http://schemas.microsoft.com/office/drawing/2014/main" id="{2E563EBD-A14F-41D7-BCC0-A6543399FAC6}"/>
                </a:ext>
              </a:extLst>
            </p:cNvPr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905 h 754"/>
                <a:gd name="T2" fmla="*/ 144 w 857"/>
                <a:gd name="T3" fmla="*/ 3498 h 754"/>
                <a:gd name="T4" fmla="*/ 313 w 857"/>
                <a:gd name="T5" fmla="*/ 5264 h 754"/>
                <a:gd name="T6" fmla="*/ 483 w 857"/>
                <a:gd name="T7" fmla="*/ 6702 h 754"/>
                <a:gd name="T8" fmla="*/ 819 w 857"/>
                <a:gd name="T9" fmla="*/ 8612 h 754"/>
                <a:gd name="T10" fmla="*/ 1803 w 857"/>
                <a:gd name="T11" fmla="*/ 7012 h 754"/>
                <a:gd name="T12" fmla="*/ 1772 w 857"/>
                <a:gd name="T13" fmla="*/ 3186 h 754"/>
                <a:gd name="T14" fmla="*/ 1466 w 857"/>
                <a:gd name="T15" fmla="*/ 473 h 754"/>
                <a:gd name="T16" fmla="*/ 1182 w 857"/>
                <a:gd name="T17" fmla="*/ 0 h 754"/>
                <a:gd name="T18" fmla="*/ 341 w 857"/>
                <a:gd name="T19" fmla="*/ 159 h 754"/>
                <a:gd name="T20" fmla="*/ 199 w 857"/>
                <a:gd name="T21" fmla="*/ 315 h 754"/>
                <a:gd name="T22" fmla="*/ 59 w 857"/>
                <a:gd name="T23" fmla="*/ 1109 h 754"/>
                <a:gd name="T24" fmla="*/ 1 w 857"/>
                <a:gd name="T25" fmla="*/ 1905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Freeform 93">
              <a:extLst>
                <a:ext uri="{FF2B5EF4-FFF2-40B4-BE49-F238E27FC236}">
                  <a16:creationId xmlns:a16="http://schemas.microsoft.com/office/drawing/2014/main" id="{8379873D-6A79-442D-836F-FF71E5FAF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525 w 886"/>
                <a:gd name="T1" fmla="*/ 1461 h 971"/>
                <a:gd name="T2" fmla="*/ 1079 w 886"/>
                <a:gd name="T3" fmla="*/ 1257 h 971"/>
                <a:gd name="T4" fmla="*/ 334 w 886"/>
                <a:gd name="T5" fmla="*/ 1928 h 971"/>
                <a:gd name="T6" fmla="*/ 209 w 886"/>
                <a:gd name="T7" fmla="*/ 2650 h 971"/>
                <a:gd name="T8" fmla="*/ 136 w 886"/>
                <a:gd name="T9" fmla="*/ 3381 h 971"/>
                <a:gd name="T10" fmla="*/ 657 w 886"/>
                <a:gd name="T11" fmla="*/ 4713 h 971"/>
                <a:gd name="T12" fmla="*/ 731 w 886"/>
                <a:gd name="T13" fmla="*/ 4774 h 971"/>
                <a:gd name="T14" fmla="*/ 1278 w 886"/>
                <a:gd name="T15" fmla="*/ 4587 h 971"/>
                <a:gd name="T16" fmla="*/ 1403 w 886"/>
                <a:gd name="T17" fmla="*/ 4316 h 971"/>
                <a:gd name="T18" fmla="*/ 1427 w 886"/>
                <a:gd name="T19" fmla="*/ 4117 h 971"/>
                <a:gd name="T20" fmla="*/ 1475 w 886"/>
                <a:gd name="T21" fmla="*/ 3916 h 971"/>
                <a:gd name="T22" fmla="*/ 1553 w 886"/>
                <a:gd name="T23" fmla="*/ 1322 h 971"/>
                <a:gd name="T24" fmla="*/ 1576 w 886"/>
                <a:gd name="T25" fmla="*/ 861 h 971"/>
                <a:gd name="T26" fmla="*/ 1679 w 886"/>
                <a:gd name="T27" fmla="*/ 130 h 971"/>
                <a:gd name="T28" fmla="*/ 1757 w 886"/>
                <a:gd name="T29" fmla="*/ 4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Freeform 94">
              <a:extLst>
                <a:ext uri="{FF2B5EF4-FFF2-40B4-BE49-F238E27FC236}">
                  <a16:creationId xmlns:a16="http://schemas.microsoft.com/office/drawing/2014/main" id="{2F14277F-E03A-4869-A6EB-A209918C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Freeform 95">
              <a:extLst>
                <a:ext uri="{FF2B5EF4-FFF2-40B4-BE49-F238E27FC236}">
                  <a16:creationId xmlns:a16="http://schemas.microsoft.com/office/drawing/2014/main" id="{90D0DEC8-0F10-42BC-859A-92485FC21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Freeform 96">
              <a:extLst>
                <a:ext uri="{FF2B5EF4-FFF2-40B4-BE49-F238E27FC236}">
                  <a16:creationId xmlns:a16="http://schemas.microsoft.com/office/drawing/2014/main" id="{B145136B-8942-4CE4-8317-39906327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Freeform 97">
              <a:extLst>
                <a:ext uri="{FF2B5EF4-FFF2-40B4-BE49-F238E27FC236}">
                  <a16:creationId xmlns:a16="http://schemas.microsoft.com/office/drawing/2014/main" id="{C5C07F7E-5054-44A0-ADC8-8A7F6569D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Freeform 98">
              <a:extLst>
                <a:ext uri="{FF2B5EF4-FFF2-40B4-BE49-F238E27FC236}">
                  <a16:creationId xmlns:a16="http://schemas.microsoft.com/office/drawing/2014/main" id="{EB9A4563-FDAE-44C4-BADA-E6F789B9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Oval 99">
              <a:extLst>
                <a:ext uri="{FF2B5EF4-FFF2-40B4-BE49-F238E27FC236}">
                  <a16:creationId xmlns:a16="http://schemas.microsoft.com/office/drawing/2014/main" id="{1317EC78-A8C6-4986-912A-6A96CAB4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95" name="Freeform 100">
              <a:extLst>
                <a:ext uri="{FF2B5EF4-FFF2-40B4-BE49-F238E27FC236}">
                  <a16:creationId xmlns:a16="http://schemas.microsoft.com/office/drawing/2014/main" id="{DD66F905-A910-494C-97CA-C4382C72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Oval 101">
              <a:extLst>
                <a:ext uri="{FF2B5EF4-FFF2-40B4-BE49-F238E27FC236}">
                  <a16:creationId xmlns:a16="http://schemas.microsoft.com/office/drawing/2014/main" id="{E9C541C0-32F0-4EB3-A819-FADAE77C6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97" name="Oval 102">
              <a:extLst>
                <a:ext uri="{FF2B5EF4-FFF2-40B4-BE49-F238E27FC236}">
                  <a16:creationId xmlns:a16="http://schemas.microsoft.com/office/drawing/2014/main" id="{E8F07A83-FDDD-4CF2-B438-AD0958B4B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98" name="Oval 103">
              <a:extLst>
                <a:ext uri="{FF2B5EF4-FFF2-40B4-BE49-F238E27FC236}">
                  <a16:creationId xmlns:a16="http://schemas.microsoft.com/office/drawing/2014/main" id="{FE9C1F50-E127-42F2-B42E-FDD52727A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99" name="Oval 104">
              <a:extLst>
                <a:ext uri="{FF2B5EF4-FFF2-40B4-BE49-F238E27FC236}">
                  <a16:creationId xmlns:a16="http://schemas.microsoft.com/office/drawing/2014/main" id="{1A79F36E-DCEB-4366-9C60-4432B585D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00" name="Oval 105">
              <a:extLst>
                <a:ext uri="{FF2B5EF4-FFF2-40B4-BE49-F238E27FC236}">
                  <a16:creationId xmlns:a16="http://schemas.microsoft.com/office/drawing/2014/main" id="{9E1F0E5E-4568-4E2E-BD35-8AB02AD84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01" name="Oval 106">
              <a:extLst>
                <a:ext uri="{FF2B5EF4-FFF2-40B4-BE49-F238E27FC236}">
                  <a16:creationId xmlns:a16="http://schemas.microsoft.com/office/drawing/2014/main" id="{423FDA41-0E47-4403-8D2B-246FA326C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02" name="Oval 107">
              <a:extLst>
                <a:ext uri="{FF2B5EF4-FFF2-40B4-BE49-F238E27FC236}">
                  <a16:creationId xmlns:a16="http://schemas.microsoft.com/office/drawing/2014/main" id="{7C4D0AF5-577F-4A9B-AB46-E55AA09FB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03" name="Oval 108">
              <a:extLst>
                <a:ext uri="{FF2B5EF4-FFF2-40B4-BE49-F238E27FC236}">
                  <a16:creationId xmlns:a16="http://schemas.microsoft.com/office/drawing/2014/main" id="{4D15F0CD-A4C8-47B3-A999-6103BBCFD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04" name="Oval 109">
              <a:extLst>
                <a:ext uri="{FF2B5EF4-FFF2-40B4-BE49-F238E27FC236}">
                  <a16:creationId xmlns:a16="http://schemas.microsoft.com/office/drawing/2014/main" id="{DF4FE5D8-9F80-401E-A3BC-EA6A0DCE2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05" name="Oval 110">
              <a:extLst>
                <a:ext uri="{FF2B5EF4-FFF2-40B4-BE49-F238E27FC236}">
                  <a16:creationId xmlns:a16="http://schemas.microsoft.com/office/drawing/2014/main" id="{09FC3E88-3AC0-4E27-8A0A-8B44CDCD7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06" name="Oval 111">
              <a:extLst>
                <a:ext uri="{FF2B5EF4-FFF2-40B4-BE49-F238E27FC236}">
                  <a16:creationId xmlns:a16="http://schemas.microsoft.com/office/drawing/2014/main" id="{590F7F15-D96B-48BB-A291-42571B5EB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07" name="Oval 112">
              <a:extLst>
                <a:ext uri="{FF2B5EF4-FFF2-40B4-BE49-F238E27FC236}">
                  <a16:creationId xmlns:a16="http://schemas.microsoft.com/office/drawing/2014/main" id="{C5055AC3-7E93-4799-9EE4-BB5C1F6D3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08" name="Oval 113">
              <a:extLst>
                <a:ext uri="{FF2B5EF4-FFF2-40B4-BE49-F238E27FC236}">
                  <a16:creationId xmlns:a16="http://schemas.microsoft.com/office/drawing/2014/main" id="{40076817-8F0F-4987-BCC4-9CA54D254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09" name="Oval 114">
              <a:extLst>
                <a:ext uri="{FF2B5EF4-FFF2-40B4-BE49-F238E27FC236}">
                  <a16:creationId xmlns:a16="http://schemas.microsoft.com/office/drawing/2014/main" id="{EB7266C1-CB63-4A9C-BFDE-C182246D6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10" name="Oval 115">
              <a:extLst>
                <a:ext uri="{FF2B5EF4-FFF2-40B4-BE49-F238E27FC236}">
                  <a16:creationId xmlns:a16="http://schemas.microsoft.com/office/drawing/2014/main" id="{9552022E-4DF6-4FA1-B2A1-8515D10B9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11" name="Oval 116">
              <a:extLst>
                <a:ext uri="{FF2B5EF4-FFF2-40B4-BE49-F238E27FC236}">
                  <a16:creationId xmlns:a16="http://schemas.microsoft.com/office/drawing/2014/main" id="{484A2E28-6DE9-4F1B-BB2C-C27474F11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12" name="Oval 117">
              <a:extLst>
                <a:ext uri="{FF2B5EF4-FFF2-40B4-BE49-F238E27FC236}">
                  <a16:creationId xmlns:a16="http://schemas.microsoft.com/office/drawing/2014/main" id="{6F9411F3-AB34-4542-8F86-6200898B2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13" name="Oval 118">
              <a:extLst>
                <a:ext uri="{FF2B5EF4-FFF2-40B4-BE49-F238E27FC236}">
                  <a16:creationId xmlns:a16="http://schemas.microsoft.com/office/drawing/2014/main" id="{0C0D8014-4585-4D2A-A53E-0B02E7520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14" name="Oval 119">
              <a:extLst>
                <a:ext uri="{FF2B5EF4-FFF2-40B4-BE49-F238E27FC236}">
                  <a16:creationId xmlns:a16="http://schemas.microsoft.com/office/drawing/2014/main" id="{D7DCC72C-F341-4E3C-8E4C-A2C5F3DE9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15" name="Oval 120">
              <a:extLst>
                <a:ext uri="{FF2B5EF4-FFF2-40B4-BE49-F238E27FC236}">
                  <a16:creationId xmlns:a16="http://schemas.microsoft.com/office/drawing/2014/main" id="{7FD3EC67-A536-4960-8481-3EEB701BA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16" name="Oval 121">
              <a:extLst>
                <a:ext uri="{FF2B5EF4-FFF2-40B4-BE49-F238E27FC236}">
                  <a16:creationId xmlns:a16="http://schemas.microsoft.com/office/drawing/2014/main" id="{4DD98A06-3F20-49E7-890E-2959D890B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17" name="Oval 122">
              <a:extLst>
                <a:ext uri="{FF2B5EF4-FFF2-40B4-BE49-F238E27FC236}">
                  <a16:creationId xmlns:a16="http://schemas.microsoft.com/office/drawing/2014/main" id="{AB13343C-8C86-4ED5-A4D0-2A7B2E703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18" name="Oval 123">
              <a:extLst>
                <a:ext uri="{FF2B5EF4-FFF2-40B4-BE49-F238E27FC236}">
                  <a16:creationId xmlns:a16="http://schemas.microsoft.com/office/drawing/2014/main" id="{617FE078-FF61-460D-85E3-19C94EA90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19" name="Oval 124">
              <a:extLst>
                <a:ext uri="{FF2B5EF4-FFF2-40B4-BE49-F238E27FC236}">
                  <a16:creationId xmlns:a16="http://schemas.microsoft.com/office/drawing/2014/main" id="{48A00678-C3DC-4B57-8476-B010871F7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820" name="Freeform 125">
              <a:extLst>
                <a:ext uri="{FF2B5EF4-FFF2-40B4-BE49-F238E27FC236}">
                  <a16:creationId xmlns:a16="http://schemas.microsoft.com/office/drawing/2014/main" id="{47FB6C27-7720-4FF3-A999-6AFCCCD19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60 h 421"/>
                <a:gd name="T2" fmla="*/ 6 w 468"/>
                <a:gd name="T3" fmla="*/ 171 h 421"/>
                <a:gd name="T4" fmla="*/ 66 w 468"/>
                <a:gd name="T5" fmla="*/ 32 h 421"/>
                <a:gd name="T6" fmla="*/ 141 w 468"/>
                <a:gd name="T7" fmla="*/ 45 h 421"/>
                <a:gd name="T8" fmla="*/ 147 w 468"/>
                <a:gd name="T9" fmla="*/ 96 h 421"/>
                <a:gd name="T10" fmla="*/ 173 w 468"/>
                <a:gd name="T11" fmla="*/ 70 h 421"/>
                <a:gd name="T12" fmla="*/ 147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21" name="Freeform 126">
              <a:extLst>
                <a:ext uri="{FF2B5EF4-FFF2-40B4-BE49-F238E27FC236}">
                  <a16:creationId xmlns:a16="http://schemas.microsoft.com/office/drawing/2014/main" id="{9EACA001-9634-4210-8126-74E586497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3" name="Group 127">
            <a:extLst>
              <a:ext uri="{FF2B5EF4-FFF2-40B4-BE49-F238E27FC236}">
                <a16:creationId xmlns:a16="http://schemas.microsoft.com/office/drawing/2014/main" id="{7E10453C-2695-49E0-BAB6-3F5128778962}"/>
              </a:ext>
            </a:extLst>
          </p:cNvPr>
          <p:cNvGrpSpPr>
            <a:grpSpLocks/>
          </p:cNvGrpSpPr>
          <p:nvPr/>
        </p:nvGrpSpPr>
        <p:grpSpPr bwMode="auto">
          <a:xfrm rot="5791198">
            <a:off x="990600" y="2039938"/>
            <a:ext cx="304800" cy="304800"/>
            <a:chOff x="1510" y="81"/>
            <a:chExt cx="1914" cy="1853"/>
          </a:xfrm>
        </p:grpSpPr>
        <p:sp>
          <p:nvSpPr>
            <p:cNvPr id="26752" name="Freeform 128">
              <a:extLst>
                <a:ext uri="{FF2B5EF4-FFF2-40B4-BE49-F238E27FC236}">
                  <a16:creationId xmlns:a16="http://schemas.microsoft.com/office/drawing/2014/main" id="{9B4393EA-883A-4366-8216-7FB29A9A616D}"/>
                </a:ext>
              </a:extLst>
            </p:cNvPr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905 h 754"/>
                <a:gd name="T2" fmla="*/ 144 w 857"/>
                <a:gd name="T3" fmla="*/ 3498 h 754"/>
                <a:gd name="T4" fmla="*/ 313 w 857"/>
                <a:gd name="T5" fmla="*/ 5264 h 754"/>
                <a:gd name="T6" fmla="*/ 483 w 857"/>
                <a:gd name="T7" fmla="*/ 6702 h 754"/>
                <a:gd name="T8" fmla="*/ 819 w 857"/>
                <a:gd name="T9" fmla="*/ 8612 h 754"/>
                <a:gd name="T10" fmla="*/ 1803 w 857"/>
                <a:gd name="T11" fmla="*/ 7012 h 754"/>
                <a:gd name="T12" fmla="*/ 1772 w 857"/>
                <a:gd name="T13" fmla="*/ 3186 h 754"/>
                <a:gd name="T14" fmla="*/ 1466 w 857"/>
                <a:gd name="T15" fmla="*/ 473 h 754"/>
                <a:gd name="T16" fmla="*/ 1182 w 857"/>
                <a:gd name="T17" fmla="*/ 0 h 754"/>
                <a:gd name="T18" fmla="*/ 341 w 857"/>
                <a:gd name="T19" fmla="*/ 159 h 754"/>
                <a:gd name="T20" fmla="*/ 199 w 857"/>
                <a:gd name="T21" fmla="*/ 315 h 754"/>
                <a:gd name="T22" fmla="*/ 59 w 857"/>
                <a:gd name="T23" fmla="*/ 1109 h 754"/>
                <a:gd name="T24" fmla="*/ 1 w 857"/>
                <a:gd name="T25" fmla="*/ 1905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129">
              <a:extLst>
                <a:ext uri="{FF2B5EF4-FFF2-40B4-BE49-F238E27FC236}">
                  <a16:creationId xmlns:a16="http://schemas.microsoft.com/office/drawing/2014/main" id="{8F7738C5-04CE-4420-8891-55FC48A55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525 w 886"/>
                <a:gd name="T1" fmla="*/ 1461 h 971"/>
                <a:gd name="T2" fmla="*/ 1079 w 886"/>
                <a:gd name="T3" fmla="*/ 1257 h 971"/>
                <a:gd name="T4" fmla="*/ 334 w 886"/>
                <a:gd name="T5" fmla="*/ 1928 h 971"/>
                <a:gd name="T6" fmla="*/ 209 w 886"/>
                <a:gd name="T7" fmla="*/ 2650 h 971"/>
                <a:gd name="T8" fmla="*/ 136 w 886"/>
                <a:gd name="T9" fmla="*/ 3381 h 971"/>
                <a:gd name="T10" fmla="*/ 657 w 886"/>
                <a:gd name="T11" fmla="*/ 4713 h 971"/>
                <a:gd name="T12" fmla="*/ 731 w 886"/>
                <a:gd name="T13" fmla="*/ 4774 h 971"/>
                <a:gd name="T14" fmla="*/ 1278 w 886"/>
                <a:gd name="T15" fmla="*/ 4587 h 971"/>
                <a:gd name="T16" fmla="*/ 1403 w 886"/>
                <a:gd name="T17" fmla="*/ 4316 h 971"/>
                <a:gd name="T18" fmla="*/ 1427 w 886"/>
                <a:gd name="T19" fmla="*/ 4117 h 971"/>
                <a:gd name="T20" fmla="*/ 1475 w 886"/>
                <a:gd name="T21" fmla="*/ 3916 h 971"/>
                <a:gd name="T22" fmla="*/ 1553 w 886"/>
                <a:gd name="T23" fmla="*/ 1322 h 971"/>
                <a:gd name="T24" fmla="*/ 1576 w 886"/>
                <a:gd name="T25" fmla="*/ 861 h 971"/>
                <a:gd name="T26" fmla="*/ 1679 w 886"/>
                <a:gd name="T27" fmla="*/ 130 h 971"/>
                <a:gd name="T28" fmla="*/ 1757 w 886"/>
                <a:gd name="T29" fmla="*/ 4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rgbClr val="F5F13D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Freeform 130">
              <a:extLst>
                <a:ext uri="{FF2B5EF4-FFF2-40B4-BE49-F238E27FC236}">
                  <a16:creationId xmlns:a16="http://schemas.microsoft.com/office/drawing/2014/main" id="{B202049C-7637-4DBA-B0E2-8BA1CECE9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131">
              <a:extLst>
                <a:ext uri="{FF2B5EF4-FFF2-40B4-BE49-F238E27FC236}">
                  <a16:creationId xmlns:a16="http://schemas.microsoft.com/office/drawing/2014/main" id="{80E113D0-E0F6-486C-84E6-1C4A3B6BB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132">
              <a:extLst>
                <a:ext uri="{FF2B5EF4-FFF2-40B4-BE49-F238E27FC236}">
                  <a16:creationId xmlns:a16="http://schemas.microsoft.com/office/drawing/2014/main" id="{EAD7975D-0193-4208-9E6C-0B2CE9246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Freeform 133">
              <a:extLst>
                <a:ext uri="{FF2B5EF4-FFF2-40B4-BE49-F238E27FC236}">
                  <a16:creationId xmlns:a16="http://schemas.microsoft.com/office/drawing/2014/main" id="{0E24B7F0-DF55-4A4F-AE98-529B775FA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Freeform 134">
              <a:extLst>
                <a:ext uri="{FF2B5EF4-FFF2-40B4-BE49-F238E27FC236}">
                  <a16:creationId xmlns:a16="http://schemas.microsoft.com/office/drawing/2014/main" id="{A9816B86-5B2B-4428-AC57-B336DBBA6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Oval 135">
              <a:extLst>
                <a:ext uri="{FF2B5EF4-FFF2-40B4-BE49-F238E27FC236}">
                  <a16:creationId xmlns:a16="http://schemas.microsoft.com/office/drawing/2014/main" id="{1DB01380-CFBD-4A85-BD48-19F21A3EE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60" name="Freeform 136">
              <a:extLst>
                <a:ext uri="{FF2B5EF4-FFF2-40B4-BE49-F238E27FC236}">
                  <a16:creationId xmlns:a16="http://schemas.microsoft.com/office/drawing/2014/main" id="{C23BF78A-70D3-4BB8-8C1C-384130DF5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Oval 137">
              <a:extLst>
                <a:ext uri="{FF2B5EF4-FFF2-40B4-BE49-F238E27FC236}">
                  <a16:creationId xmlns:a16="http://schemas.microsoft.com/office/drawing/2014/main" id="{C0862FA4-BEE1-4A2D-84BA-EE222B5DC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62" name="Oval 138">
              <a:extLst>
                <a:ext uri="{FF2B5EF4-FFF2-40B4-BE49-F238E27FC236}">
                  <a16:creationId xmlns:a16="http://schemas.microsoft.com/office/drawing/2014/main" id="{F75D4961-6AD4-4FDE-B119-38623061C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63" name="Oval 139">
              <a:extLst>
                <a:ext uri="{FF2B5EF4-FFF2-40B4-BE49-F238E27FC236}">
                  <a16:creationId xmlns:a16="http://schemas.microsoft.com/office/drawing/2014/main" id="{0ADE4BE8-BAA5-4FF3-84EC-976436F0E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64" name="Oval 140">
              <a:extLst>
                <a:ext uri="{FF2B5EF4-FFF2-40B4-BE49-F238E27FC236}">
                  <a16:creationId xmlns:a16="http://schemas.microsoft.com/office/drawing/2014/main" id="{EC7A70C4-D57F-4AA7-8E71-ABA577B34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65" name="Oval 141">
              <a:extLst>
                <a:ext uri="{FF2B5EF4-FFF2-40B4-BE49-F238E27FC236}">
                  <a16:creationId xmlns:a16="http://schemas.microsoft.com/office/drawing/2014/main" id="{EBF2ED38-9B97-4307-B154-8C177FA0A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66" name="Oval 142">
              <a:extLst>
                <a:ext uri="{FF2B5EF4-FFF2-40B4-BE49-F238E27FC236}">
                  <a16:creationId xmlns:a16="http://schemas.microsoft.com/office/drawing/2014/main" id="{F861452E-9828-4088-912B-61FA1742B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67" name="Oval 143">
              <a:extLst>
                <a:ext uri="{FF2B5EF4-FFF2-40B4-BE49-F238E27FC236}">
                  <a16:creationId xmlns:a16="http://schemas.microsoft.com/office/drawing/2014/main" id="{1E616211-EE44-4971-860D-1E769DBC4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68" name="Oval 144">
              <a:extLst>
                <a:ext uri="{FF2B5EF4-FFF2-40B4-BE49-F238E27FC236}">
                  <a16:creationId xmlns:a16="http://schemas.microsoft.com/office/drawing/2014/main" id="{5CA08A4D-CE8C-4C85-8A61-0449E323F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69" name="Oval 145">
              <a:extLst>
                <a:ext uri="{FF2B5EF4-FFF2-40B4-BE49-F238E27FC236}">
                  <a16:creationId xmlns:a16="http://schemas.microsoft.com/office/drawing/2014/main" id="{A0CBF76B-5A1C-455D-A65E-F50E1982B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70" name="Oval 146">
              <a:extLst>
                <a:ext uri="{FF2B5EF4-FFF2-40B4-BE49-F238E27FC236}">
                  <a16:creationId xmlns:a16="http://schemas.microsoft.com/office/drawing/2014/main" id="{F4ED52E4-111A-456D-8A96-688774BF4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71" name="Oval 147">
              <a:extLst>
                <a:ext uri="{FF2B5EF4-FFF2-40B4-BE49-F238E27FC236}">
                  <a16:creationId xmlns:a16="http://schemas.microsoft.com/office/drawing/2014/main" id="{4327868D-3EE4-4CFA-B710-70546E2E6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72" name="Oval 148">
              <a:extLst>
                <a:ext uri="{FF2B5EF4-FFF2-40B4-BE49-F238E27FC236}">
                  <a16:creationId xmlns:a16="http://schemas.microsoft.com/office/drawing/2014/main" id="{7D259304-156D-4D47-8D3E-E20D927EF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73" name="Oval 149">
              <a:extLst>
                <a:ext uri="{FF2B5EF4-FFF2-40B4-BE49-F238E27FC236}">
                  <a16:creationId xmlns:a16="http://schemas.microsoft.com/office/drawing/2014/main" id="{85904C56-788E-48DA-B099-C01BA9269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74" name="Oval 150">
              <a:extLst>
                <a:ext uri="{FF2B5EF4-FFF2-40B4-BE49-F238E27FC236}">
                  <a16:creationId xmlns:a16="http://schemas.microsoft.com/office/drawing/2014/main" id="{F684AD8F-2819-4E9B-ACBC-66405427F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75" name="Oval 151">
              <a:extLst>
                <a:ext uri="{FF2B5EF4-FFF2-40B4-BE49-F238E27FC236}">
                  <a16:creationId xmlns:a16="http://schemas.microsoft.com/office/drawing/2014/main" id="{DBFB4D65-B387-4BAC-BB5D-D2E584EED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76" name="Oval 152">
              <a:extLst>
                <a:ext uri="{FF2B5EF4-FFF2-40B4-BE49-F238E27FC236}">
                  <a16:creationId xmlns:a16="http://schemas.microsoft.com/office/drawing/2014/main" id="{233C4B53-D4AB-4E7E-A35B-893B215EB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77" name="Oval 153">
              <a:extLst>
                <a:ext uri="{FF2B5EF4-FFF2-40B4-BE49-F238E27FC236}">
                  <a16:creationId xmlns:a16="http://schemas.microsoft.com/office/drawing/2014/main" id="{A9FF068F-771B-4496-9846-BBABEE81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78" name="Oval 154">
              <a:extLst>
                <a:ext uri="{FF2B5EF4-FFF2-40B4-BE49-F238E27FC236}">
                  <a16:creationId xmlns:a16="http://schemas.microsoft.com/office/drawing/2014/main" id="{9B7BAFF2-1286-4C99-B8A2-ACB3995FE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79" name="Oval 155">
              <a:extLst>
                <a:ext uri="{FF2B5EF4-FFF2-40B4-BE49-F238E27FC236}">
                  <a16:creationId xmlns:a16="http://schemas.microsoft.com/office/drawing/2014/main" id="{A1EF6826-F4CB-43ED-B0FE-49D474B1E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80" name="Oval 156">
              <a:extLst>
                <a:ext uri="{FF2B5EF4-FFF2-40B4-BE49-F238E27FC236}">
                  <a16:creationId xmlns:a16="http://schemas.microsoft.com/office/drawing/2014/main" id="{81B81440-1684-47A8-A2C8-9D0C159B3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81" name="Oval 157">
              <a:extLst>
                <a:ext uri="{FF2B5EF4-FFF2-40B4-BE49-F238E27FC236}">
                  <a16:creationId xmlns:a16="http://schemas.microsoft.com/office/drawing/2014/main" id="{D2E1ACAC-2681-4940-84C8-7BB98D28D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82" name="Oval 158">
              <a:extLst>
                <a:ext uri="{FF2B5EF4-FFF2-40B4-BE49-F238E27FC236}">
                  <a16:creationId xmlns:a16="http://schemas.microsoft.com/office/drawing/2014/main" id="{9AB333EE-F84B-4791-A3E3-00F2A43EC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83" name="Oval 159">
              <a:extLst>
                <a:ext uri="{FF2B5EF4-FFF2-40B4-BE49-F238E27FC236}">
                  <a16:creationId xmlns:a16="http://schemas.microsoft.com/office/drawing/2014/main" id="{480E4863-CF2F-46B3-B4F7-80A82379D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84" name="Oval 160">
              <a:extLst>
                <a:ext uri="{FF2B5EF4-FFF2-40B4-BE49-F238E27FC236}">
                  <a16:creationId xmlns:a16="http://schemas.microsoft.com/office/drawing/2014/main" id="{B15671BB-F670-40E5-A58C-395EBEEF8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85" name="Freeform 161">
              <a:extLst>
                <a:ext uri="{FF2B5EF4-FFF2-40B4-BE49-F238E27FC236}">
                  <a16:creationId xmlns:a16="http://schemas.microsoft.com/office/drawing/2014/main" id="{7EA96F2B-9B02-4A65-AC7A-61C6C3197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60 h 421"/>
                <a:gd name="T2" fmla="*/ 6 w 468"/>
                <a:gd name="T3" fmla="*/ 171 h 421"/>
                <a:gd name="T4" fmla="*/ 66 w 468"/>
                <a:gd name="T5" fmla="*/ 32 h 421"/>
                <a:gd name="T6" fmla="*/ 141 w 468"/>
                <a:gd name="T7" fmla="*/ 45 h 421"/>
                <a:gd name="T8" fmla="*/ 147 w 468"/>
                <a:gd name="T9" fmla="*/ 96 h 421"/>
                <a:gd name="T10" fmla="*/ 173 w 468"/>
                <a:gd name="T11" fmla="*/ 70 h 421"/>
                <a:gd name="T12" fmla="*/ 147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Freeform 162">
              <a:extLst>
                <a:ext uri="{FF2B5EF4-FFF2-40B4-BE49-F238E27FC236}">
                  <a16:creationId xmlns:a16="http://schemas.microsoft.com/office/drawing/2014/main" id="{FB4744B2-6D27-4253-A8F0-4D54928B2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4" name="Group 163">
            <a:extLst>
              <a:ext uri="{FF2B5EF4-FFF2-40B4-BE49-F238E27FC236}">
                <a16:creationId xmlns:a16="http://schemas.microsoft.com/office/drawing/2014/main" id="{8092C602-F039-4FF6-B7BD-8291C664A8DD}"/>
              </a:ext>
            </a:extLst>
          </p:cNvPr>
          <p:cNvGrpSpPr>
            <a:grpSpLocks/>
          </p:cNvGrpSpPr>
          <p:nvPr/>
        </p:nvGrpSpPr>
        <p:grpSpPr bwMode="auto">
          <a:xfrm rot="-3203817">
            <a:off x="3688556" y="2161382"/>
            <a:ext cx="280987" cy="190500"/>
            <a:chOff x="1510" y="81"/>
            <a:chExt cx="1914" cy="1853"/>
          </a:xfrm>
        </p:grpSpPr>
        <p:sp>
          <p:nvSpPr>
            <p:cNvPr id="26717" name="Freeform 164">
              <a:extLst>
                <a:ext uri="{FF2B5EF4-FFF2-40B4-BE49-F238E27FC236}">
                  <a16:creationId xmlns:a16="http://schemas.microsoft.com/office/drawing/2014/main" id="{86B28038-5021-467D-8AE3-414AC234258A}"/>
                </a:ext>
              </a:extLst>
            </p:cNvPr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905 h 754"/>
                <a:gd name="T2" fmla="*/ 144 w 857"/>
                <a:gd name="T3" fmla="*/ 3498 h 754"/>
                <a:gd name="T4" fmla="*/ 313 w 857"/>
                <a:gd name="T5" fmla="*/ 5264 h 754"/>
                <a:gd name="T6" fmla="*/ 483 w 857"/>
                <a:gd name="T7" fmla="*/ 6702 h 754"/>
                <a:gd name="T8" fmla="*/ 819 w 857"/>
                <a:gd name="T9" fmla="*/ 8612 h 754"/>
                <a:gd name="T10" fmla="*/ 1803 w 857"/>
                <a:gd name="T11" fmla="*/ 7012 h 754"/>
                <a:gd name="T12" fmla="*/ 1772 w 857"/>
                <a:gd name="T13" fmla="*/ 3186 h 754"/>
                <a:gd name="T14" fmla="*/ 1466 w 857"/>
                <a:gd name="T15" fmla="*/ 473 h 754"/>
                <a:gd name="T16" fmla="*/ 1182 w 857"/>
                <a:gd name="T17" fmla="*/ 0 h 754"/>
                <a:gd name="T18" fmla="*/ 341 w 857"/>
                <a:gd name="T19" fmla="*/ 159 h 754"/>
                <a:gd name="T20" fmla="*/ 199 w 857"/>
                <a:gd name="T21" fmla="*/ 315 h 754"/>
                <a:gd name="T22" fmla="*/ 59 w 857"/>
                <a:gd name="T23" fmla="*/ 1109 h 754"/>
                <a:gd name="T24" fmla="*/ 1 w 857"/>
                <a:gd name="T25" fmla="*/ 1905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165">
              <a:extLst>
                <a:ext uri="{FF2B5EF4-FFF2-40B4-BE49-F238E27FC236}">
                  <a16:creationId xmlns:a16="http://schemas.microsoft.com/office/drawing/2014/main" id="{D5CAF09F-B6FD-40B7-B8F0-D299F37AE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525 w 886"/>
                <a:gd name="T1" fmla="*/ 1461 h 971"/>
                <a:gd name="T2" fmla="*/ 1079 w 886"/>
                <a:gd name="T3" fmla="*/ 1257 h 971"/>
                <a:gd name="T4" fmla="*/ 334 w 886"/>
                <a:gd name="T5" fmla="*/ 1928 h 971"/>
                <a:gd name="T6" fmla="*/ 209 w 886"/>
                <a:gd name="T7" fmla="*/ 2650 h 971"/>
                <a:gd name="T8" fmla="*/ 136 w 886"/>
                <a:gd name="T9" fmla="*/ 3381 h 971"/>
                <a:gd name="T10" fmla="*/ 657 w 886"/>
                <a:gd name="T11" fmla="*/ 4713 h 971"/>
                <a:gd name="T12" fmla="*/ 731 w 886"/>
                <a:gd name="T13" fmla="*/ 4774 h 971"/>
                <a:gd name="T14" fmla="*/ 1278 w 886"/>
                <a:gd name="T15" fmla="*/ 4587 h 971"/>
                <a:gd name="T16" fmla="*/ 1403 w 886"/>
                <a:gd name="T17" fmla="*/ 4316 h 971"/>
                <a:gd name="T18" fmla="*/ 1427 w 886"/>
                <a:gd name="T19" fmla="*/ 4117 h 971"/>
                <a:gd name="T20" fmla="*/ 1475 w 886"/>
                <a:gd name="T21" fmla="*/ 3916 h 971"/>
                <a:gd name="T22" fmla="*/ 1553 w 886"/>
                <a:gd name="T23" fmla="*/ 1322 h 971"/>
                <a:gd name="T24" fmla="*/ 1576 w 886"/>
                <a:gd name="T25" fmla="*/ 861 h 971"/>
                <a:gd name="T26" fmla="*/ 1679 w 886"/>
                <a:gd name="T27" fmla="*/ 130 h 971"/>
                <a:gd name="T28" fmla="*/ 1757 w 886"/>
                <a:gd name="T29" fmla="*/ 4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166">
              <a:extLst>
                <a:ext uri="{FF2B5EF4-FFF2-40B4-BE49-F238E27FC236}">
                  <a16:creationId xmlns:a16="http://schemas.microsoft.com/office/drawing/2014/main" id="{B875353D-D967-4FC3-AB3A-30A4164E5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Freeform 167">
              <a:extLst>
                <a:ext uri="{FF2B5EF4-FFF2-40B4-BE49-F238E27FC236}">
                  <a16:creationId xmlns:a16="http://schemas.microsoft.com/office/drawing/2014/main" id="{F3CC9365-3463-495B-B1E5-8270C1E0A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Freeform 168">
              <a:extLst>
                <a:ext uri="{FF2B5EF4-FFF2-40B4-BE49-F238E27FC236}">
                  <a16:creationId xmlns:a16="http://schemas.microsoft.com/office/drawing/2014/main" id="{4ECD9791-6C38-4CDE-8A96-241A4107E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169">
              <a:extLst>
                <a:ext uri="{FF2B5EF4-FFF2-40B4-BE49-F238E27FC236}">
                  <a16:creationId xmlns:a16="http://schemas.microsoft.com/office/drawing/2014/main" id="{E90F5798-1EA0-4347-9A06-5BAFE008D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170">
              <a:extLst>
                <a:ext uri="{FF2B5EF4-FFF2-40B4-BE49-F238E27FC236}">
                  <a16:creationId xmlns:a16="http://schemas.microsoft.com/office/drawing/2014/main" id="{7265FDCF-FC7B-4A10-B227-7C3C0FE1E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Oval 171">
              <a:extLst>
                <a:ext uri="{FF2B5EF4-FFF2-40B4-BE49-F238E27FC236}">
                  <a16:creationId xmlns:a16="http://schemas.microsoft.com/office/drawing/2014/main" id="{1A5FF300-75AE-4D77-B600-E5A74FE17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25" name="Freeform 172">
              <a:extLst>
                <a:ext uri="{FF2B5EF4-FFF2-40B4-BE49-F238E27FC236}">
                  <a16:creationId xmlns:a16="http://schemas.microsoft.com/office/drawing/2014/main" id="{3EDDD163-2399-425D-B0F4-9DD04B455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Oval 173">
              <a:extLst>
                <a:ext uri="{FF2B5EF4-FFF2-40B4-BE49-F238E27FC236}">
                  <a16:creationId xmlns:a16="http://schemas.microsoft.com/office/drawing/2014/main" id="{A93234E4-BEB8-4900-9824-239773B61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27" name="Oval 174">
              <a:extLst>
                <a:ext uri="{FF2B5EF4-FFF2-40B4-BE49-F238E27FC236}">
                  <a16:creationId xmlns:a16="http://schemas.microsoft.com/office/drawing/2014/main" id="{9B0B0DD2-E109-488D-8A3F-18EE3A24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28" name="Oval 175">
              <a:extLst>
                <a:ext uri="{FF2B5EF4-FFF2-40B4-BE49-F238E27FC236}">
                  <a16:creationId xmlns:a16="http://schemas.microsoft.com/office/drawing/2014/main" id="{D6FA0E21-13A3-4C1F-8BA4-55187509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29" name="Oval 176">
              <a:extLst>
                <a:ext uri="{FF2B5EF4-FFF2-40B4-BE49-F238E27FC236}">
                  <a16:creationId xmlns:a16="http://schemas.microsoft.com/office/drawing/2014/main" id="{7642488A-3FEC-4843-89EC-BF9893914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30" name="Oval 177">
              <a:extLst>
                <a:ext uri="{FF2B5EF4-FFF2-40B4-BE49-F238E27FC236}">
                  <a16:creationId xmlns:a16="http://schemas.microsoft.com/office/drawing/2014/main" id="{66E47B6E-7D6C-44D2-B8F9-EBD5297DA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31" name="Oval 178">
              <a:extLst>
                <a:ext uri="{FF2B5EF4-FFF2-40B4-BE49-F238E27FC236}">
                  <a16:creationId xmlns:a16="http://schemas.microsoft.com/office/drawing/2014/main" id="{B3FC909D-7B87-4D97-B284-2EB36D78F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32" name="Oval 179">
              <a:extLst>
                <a:ext uri="{FF2B5EF4-FFF2-40B4-BE49-F238E27FC236}">
                  <a16:creationId xmlns:a16="http://schemas.microsoft.com/office/drawing/2014/main" id="{FA115D19-1572-4FE1-BB60-385C68EAF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33" name="Oval 180">
              <a:extLst>
                <a:ext uri="{FF2B5EF4-FFF2-40B4-BE49-F238E27FC236}">
                  <a16:creationId xmlns:a16="http://schemas.microsoft.com/office/drawing/2014/main" id="{ACEF0D75-C91A-4419-BDCE-9A8933B4F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34" name="Oval 181">
              <a:extLst>
                <a:ext uri="{FF2B5EF4-FFF2-40B4-BE49-F238E27FC236}">
                  <a16:creationId xmlns:a16="http://schemas.microsoft.com/office/drawing/2014/main" id="{7DDB5676-A78A-4B07-8344-19B834A67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35" name="Oval 182">
              <a:extLst>
                <a:ext uri="{FF2B5EF4-FFF2-40B4-BE49-F238E27FC236}">
                  <a16:creationId xmlns:a16="http://schemas.microsoft.com/office/drawing/2014/main" id="{D6AC3EB9-2030-4A9F-85F1-B888F86C6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36" name="Oval 183">
              <a:extLst>
                <a:ext uri="{FF2B5EF4-FFF2-40B4-BE49-F238E27FC236}">
                  <a16:creationId xmlns:a16="http://schemas.microsoft.com/office/drawing/2014/main" id="{9D31183F-2795-4785-BF30-D22CCB7F9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37" name="Oval 184">
              <a:extLst>
                <a:ext uri="{FF2B5EF4-FFF2-40B4-BE49-F238E27FC236}">
                  <a16:creationId xmlns:a16="http://schemas.microsoft.com/office/drawing/2014/main" id="{371C0656-51F3-4F53-A688-4BAFFB33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38" name="Oval 185">
              <a:extLst>
                <a:ext uri="{FF2B5EF4-FFF2-40B4-BE49-F238E27FC236}">
                  <a16:creationId xmlns:a16="http://schemas.microsoft.com/office/drawing/2014/main" id="{AA49374F-FE9E-44C6-879A-B02A93D2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39" name="Oval 186">
              <a:extLst>
                <a:ext uri="{FF2B5EF4-FFF2-40B4-BE49-F238E27FC236}">
                  <a16:creationId xmlns:a16="http://schemas.microsoft.com/office/drawing/2014/main" id="{A5181A9A-7200-4952-9E28-18C42006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40" name="Oval 187">
              <a:extLst>
                <a:ext uri="{FF2B5EF4-FFF2-40B4-BE49-F238E27FC236}">
                  <a16:creationId xmlns:a16="http://schemas.microsoft.com/office/drawing/2014/main" id="{2324C085-0C81-4B4C-8A1F-60329E7DD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41" name="Oval 188">
              <a:extLst>
                <a:ext uri="{FF2B5EF4-FFF2-40B4-BE49-F238E27FC236}">
                  <a16:creationId xmlns:a16="http://schemas.microsoft.com/office/drawing/2014/main" id="{27DE6601-8813-4423-AB61-4AC75DF72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42" name="Oval 189">
              <a:extLst>
                <a:ext uri="{FF2B5EF4-FFF2-40B4-BE49-F238E27FC236}">
                  <a16:creationId xmlns:a16="http://schemas.microsoft.com/office/drawing/2014/main" id="{07F18517-8F54-45D7-8D6F-186A3AF1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43" name="Oval 190">
              <a:extLst>
                <a:ext uri="{FF2B5EF4-FFF2-40B4-BE49-F238E27FC236}">
                  <a16:creationId xmlns:a16="http://schemas.microsoft.com/office/drawing/2014/main" id="{EB004C48-055E-42AF-B77B-5634BAA3C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44" name="Oval 191">
              <a:extLst>
                <a:ext uri="{FF2B5EF4-FFF2-40B4-BE49-F238E27FC236}">
                  <a16:creationId xmlns:a16="http://schemas.microsoft.com/office/drawing/2014/main" id="{8306CDD3-A33C-43F5-8226-3A0B53DAF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45" name="Oval 192">
              <a:extLst>
                <a:ext uri="{FF2B5EF4-FFF2-40B4-BE49-F238E27FC236}">
                  <a16:creationId xmlns:a16="http://schemas.microsoft.com/office/drawing/2014/main" id="{DC25F1AE-7255-4D6B-9975-58174FA40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46" name="Oval 193">
              <a:extLst>
                <a:ext uri="{FF2B5EF4-FFF2-40B4-BE49-F238E27FC236}">
                  <a16:creationId xmlns:a16="http://schemas.microsoft.com/office/drawing/2014/main" id="{7B841F63-AE7F-4D48-824A-673ABEF57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47" name="Oval 194">
              <a:extLst>
                <a:ext uri="{FF2B5EF4-FFF2-40B4-BE49-F238E27FC236}">
                  <a16:creationId xmlns:a16="http://schemas.microsoft.com/office/drawing/2014/main" id="{C8DCDB48-6F86-4110-8141-90F7F6AC2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48" name="Oval 195">
              <a:extLst>
                <a:ext uri="{FF2B5EF4-FFF2-40B4-BE49-F238E27FC236}">
                  <a16:creationId xmlns:a16="http://schemas.microsoft.com/office/drawing/2014/main" id="{9B77E7FD-A2AF-4013-8926-A3E84BEF6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49" name="Oval 196">
              <a:extLst>
                <a:ext uri="{FF2B5EF4-FFF2-40B4-BE49-F238E27FC236}">
                  <a16:creationId xmlns:a16="http://schemas.microsoft.com/office/drawing/2014/main" id="{0D381CC2-D60A-439D-AD3D-C8264F752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50" name="Freeform 197">
              <a:extLst>
                <a:ext uri="{FF2B5EF4-FFF2-40B4-BE49-F238E27FC236}">
                  <a16:creationId xmlns:a16="http://schemas.microsoft.com/office/drawing/2014/main" id="{714044E6-35A0-4619-BCD2-D81E10333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60 h 421"/>
                <a:gd name="T2" fmla="*/ 6 w 468"/>
                <a:gd name="T3" fmla="*/ 171 h 421"/>
                <a:gd name="T4" fmla="*/ 66 w 468"/>
                <a:gd name="T5" fmla="*/ 32 h 421"/>
                <a:gd name="T6" fmla="*/ 141 w 468"/>
                <a:gd name="T7" fmla="*/ 45 h 421"/>
                <a:gd name="T8" fmla="*/ 147 w 468"/>
                <a:gd name="T9" fmla="*/ 96 h 421"/>
                <a:gd name="T10" fmla="*/ 173 w 468"/>
                <a:gd name="T11" fmla="*/ 70 h 421"/>
                <a:gd name="T12" fmla="*/ 147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Freeform 198">
              <a:extLst>
                <a:ext uri="{FF2B5EF4-FFF2-40B4-BE49-F238E27FC236}">
                  <a16:creationId xmlns:a16="http://schemas.microsoft.com/office/drawing/2014/main" id="{120ED222-57B2-49A9-B017-4CF50A59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5" name="Group 199">
            <a:extLst>
              <a:ext uri="{FF2B5EF4-FFF2-40B4-BE49-F238E27FC236}">
                <a16:creationId xmlns:a16="http://schemas.microsoft.com/office/drawing/2014/main" id="{68F602B5-B44B-4A77-8413-F12CDB5DFF79}"/>
              </a:ext>
            </a:extLst>
          </p:cNvPr>
          <p:cNvGrpSpPr>
            <a:grpSpLocks/>
          </p:cNvGrpSpPr>
          <p:nvPr/>
        </p:nvGrpSpPr>
        <p:grpSpPr bwMode="auto">
          <a:xfrm rot="-1276469">
            <a:off x="4343400" y="5334000"/>
            <a:ext cx="381000" cy="304800"/>
            <a:chOff x="1510" y="81"/>
            <a:chExt cx="1914" cy="1853"/>
          </a:xfrm>
        </p:grpSpPr>
        <p:sp>
          <p:nvSpPr>
            <p:cNvPr id="26682" name="Freeform 200">
              <a:extLst>
                <a:ext uri="{FF2B5EF4-FFF2-40B4-BE49-F238E27FC236}">
                  <a16:creationId xmlns:a16="http://schemas.microsoft.com/office/drawing/2014/main" id="{621C1E83-50A0-4E12-994E-8366E3B30242}"/>
                </a:ext>
              </a:extLst>
            </p:cNvPr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905 h 754"/>
                <a:gd name="T2" fmla="*/ 144 w 857"/>
                <a:gd name="T3" fmla="*/ 3498 h 754"/>
                <a:gd name="T4" fmla="*/ 313 w 857"/>
                <a:gd name="T5" fmla="*/ 5264 h 754"/>
                <a:gd name="T6" fmla="*/ 483 w 857"/>
                <a:gd name="T7" fmla="*/ 6702 h 754"/>
                <a:gd name="T8" fmla="*/ 819 w 857"/>
                <a:gd name="T9" fmla="*/ 8612 h 754"/>
                <a:gd name="T10" fmla="*/ 1803 w 857"/>
                <a:gd name="T11" fmla="*/ 7012 h 754"/>
                <a:gd name="T12" fmla="*/ 1772 w 857"/>
                <a:gd name="T13" fmla="*/ 3186 h 754"/>
                <a:gd name="T14" fmla="*/ 1466 w 857"/>
                <a:gd name="T15" fmla="*/ 473 h 754"/>
                <a:gd name="T16" fmla="*/ 1182 w 857"/>
                <a:gd name="T17" fmla="*/ 0 h 754"/>
                <a:gd name="T18" fmla="*/ 341 w 857"/>
                <a:gd name="T19" fmla="*/ 159 h 754"/>
                <a:gd name="T20" fmla="*/ 199 w 857"/>
                <a:gd name="T21" fmla="*/ 315 h 754"/>
                <a:gd name="T22" fmla="*/ 59 w 857"/>
                <a:gd name="T23" fmla="*/ 1109 h 754"/>
                <a:gd name="T24" fmla="*/ 1 w 857"/>
                <a:gd name="T25" fmla="*/ 1905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201">
              <a:extLst>
                <a:ext uri="{FF2B5EF4-FFF2-40B4-BE49-F238E27FC236}">
                  <a16:creationId xmlns:a16="http://schemas.microsoft.com/office/drawing/2014/main" id="{309A1655-969B-4677-8D50-E11711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525 w 886"/>
                <a:gd name="T1" fmla="*/ 1461 h 971"/>
                <a:gd name="T2" fmla="*/ 1079 w 886"/>
                <a:gd name="T3" fmla="*/ 1257 h 971"/>
                <a:gd name="T4" fmla="*/ 334 w 886"/>
                <a:gd name="T5" fmla="*/ 1928 h 971"/>
                <a:gd name="T6" fmla="*/ 209 w 886"/>
                <a:gd name="T7" fmla="*/ 2650 h 971"/>
                <a:gd name="T8" fmla="*/ 136 w 886"/>
                <a:gd name="T9" fmla="*/ 3381 h 971"/>
                <a:gd name="T10" fmla="*/ 657 w 886"/>
                <a:gd name="T11" fmla="*/ 4713 h 971"/>
                <a:gd name="T12" fmla="*/ 731 w 886"/>
                <a:gd name="T13" fmla="*/ 4774 h 971"/>
                <a:gd name="T14" fmla="*/ 1278 w 886"/>
                <a:gd name="T15" fmla="*/ 4587 h 971"/>
                <a:gd name="T16" fmla="*/ 1403 w 886"/>
                <a:gd name="T17" fmla="*/ 4316 h 971"/>
                <a:gd name="T18" fmla="*/ 1427 w 886"/>
                <a:gd name="T19" fmla="*/ 4117 h 971"/>
                <a:gd name="T20" fmla="*/ 1475 w 886"/>
                <a:gd name="T21" fmla="*/ 3916 h 971"/>
                <a:gd name="T22" fmla="*/ 1553 w 886"/>
                <a:gd name="T23" fmla="*/ 1322 h 971"/>
                <a:gd name="T24" fmla="*/ 1576 w 886"/>
                <a:gd name="T25" fmla="*/ 861 h 971"/>
                <a:gd name="T26" fmla="*/ 1679 w 886"/>
                <a:gd name="T27" fmla="*/ 130 h 971"/>
                <a:gd name="T28" fmla="*/ 1757 w 886"/>
                <a:gd name="T29" fmla="*/ 4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202">
              <a:extLst>
                <a:ext uri="{FF2B5EF4-FFF2-40B4-BE49-F238E27FC236}">
                  <a16:creationId xmlns:a16="http://schemas.microsoft.com/office/drawing/2014/main" id="{EB25C842-4477-46FE-8F83-2A6E5E918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203">
              <a:extLst>
                <a:ext uri="{FF2B5EF4-FFF2-40B4-BE49-F238E27FC236}">
                  <a16:creationId xmlns:a16="http://schemas.microsoft.com/office/drawing/2014/main" id="{57E17E58-273B-4F1C-A716-3C3C5700B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204">
              <a:extLst>
                <a:ext uri="{FF2B5EF4-FFF2-40B4-BE49-F238E27FC236}">
                  <a16:creationId xmlns:a16="http://schemas.microsoft.com/office/drawing/2014/main" id="{6F444F7F-A3CA-4CF1-BED6-EF8BD6B41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205">
              <a:extLst>
                <a:ext uri="{FF2B5EF4-FFF2-40B4-BE49-F238E27FC236}">
                  <a16:creationId xmlns:a16="http://schemas.microsoft.com/office/drawing/2014/main" id="{AD7509C1-2F66-4145-BE7B-80E954A91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206">
              <a:extLst>
                <a:ext uri="{FF2B5EF4-FFF2-40B4-BE49-F238E27FC236}">
                  <a16:creationId xmlns:a16="http://schemas.microsoft.com/office/drawing/2014/main" id="{FC12E155-9FE3-45C5-A0DE-A2DEBD98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Oval 207">
              <a:extLst>
                <a:ext uri="{FF2B5EF4-FFF2-40B4-BE49-F238E27FC236}">
                  <a16:creationId xmlns:a16="http://schemas.microsoft.com/office/drawing/2014/main" id="{78578B7B-AB52-4FC4-9F29-98FB1002D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90" name="Freeform 208">
              <a:extLst>
                <a:ext uri="{FF2B5EF4-FFF2-40B4-BE49-F238E27FC236}">
                  <a16:creationId xmlns:a16="http://schemas.microsoft.com/office/drawing/2014/main" id="{6F28E38C-CB60-4AD8-87CB-5723D823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Oval 209">
              <a:extLst>
                <a:ext uri="{FF2B5EF4-FFF2-40B4-BE49-F238E27FC236}">
                  <a16:creationId xmlns:a16="http://schemas.microsoft.com/office/drawing/2014/main" id="{1689BB18-559D-42E4-BE29-7795A01A7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92" name="Oval 210">
              <a:extLst>
                <a:ext uri="{FF2B5EF4-FFF2-40B4-BE49-F238E27FC236}">
                  <a16:creationId xmlns:a16="http://schemas.microsoft.com/office/drawing/2014/main" id="{A0F8BCB0-67EC-4C24-8875-BB6D63BF7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93" name="Oval 211">
              <a:extLst>
                <a:ext uri="{FF2B5EF4-FFF2-40B4-BE49-F238E27FC236}">
                  <a16:creationId xmlns:a16="http://schemas.microsoft.com/office/drawing/2014/main" id="{C736E31F-3375-4B49-B7AA-A2078CA03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94" name="Oval 212">
              <a:extLst>
                <a:ext uri="{FF2B5EF4-FFF2-40B4-BE49-F238E27FC236}">
                  <a16:creationId xmlns:a16="http://schemas.microsoft.com/office/drawing/2014/main" id="{00AD1609-EB22-4E68-8DEE-F8EF7DE23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95" name="Oval 213">
              <a:extLst>
                <a:ext uri="{FF2B5EF4-FFF2-40B4-BE49-F238E27FC236}">
                  <a16:creationId xmlns:a16="http://schemas.microsoft.com/office/drawing/2014/main" id="{B7CDD41C-4F18-4251-ABBC-37619D1B8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96" name="Oval 214">
              <a:extLst>
                <a:ext uri="{FF2B5EF4-FFF2-40B4-BE49-F238E27FC236}">
                  <a16:creationId xmlns:a16="http://schemas.microsoft.com/office/drawing/2014/main" id="{6B2A36E5-7E14-46F0-8860-DF69BD255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97" name="Oval 215">
              <a:extLst>
                <a:ext uri="{FF2B5EF4-FFF2-40B4-BE49-F238E27FC236}">
                  <a16:creationId xmlns:a16="http://schemas.microsoft.com/office/drawing/2014/main" id="{F460D0A2-FAE2-437B-9550-D665F175C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98" name="Oval 216">
              <a:extLst>
                <a:ext uri="{FF2B5EF4-FFF2-40B4-BE49-F238E27FC236}">
                  <a16:creationId xmlns:a16="http://schemas.microsoft.com/office/drawing/2014/main" id="{669F24BF-851B-4056-A1F0-DD6152355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99" name="Oval 217">
              <a:extLst>
                <a:ext uri="{FF2B5EF4-FFF2-40B4-BE49-F238E27FC236}">
                  <a16:creationId xmlns:a16="http://schemas.microsoft.com/office/drawing/2014/main" id="{BD7D7451-E6AC-4A65-87D8-8F989AC61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00" name="Oval 218">
              <a:extLst>
                <a:ext uri="{FF2B5EF4-FFF2-40B4-BE49-F238E27FC236}">
                  <a16:creationId xmlns:a16="http://schemas.microsoft.com/office/drawing/2014/main" id="{980EB6D2-1C41-4DDA-828E-FF1062976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01" name="Oval 219">
              <a:extLst>
                <a:ext uri="{FF2B5EF4-FFF2-40B4-BE49-F238E27FC236}">
                  <a16:creationId xmlns:a16="http://schemas.microsoft.com/office/drawing/2014/main" id="{B8366106-0C90-4797-A264-48484C500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02" name="Oval 220">
              <a:extLst>
                <a:ext uri="{FF2B5EF4-FFF2-40B4-BE49-F238E27FC236}">
                  <a16:creationId xmlns:a16="http://schemas.microsoft.com/office/drawing/2014/main" id="{C22EE391-90D8-46DB-9E87-FF2A7253D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03" name="Oval 221">
              <a:extLst>
                <a:ext uri="{FF2B5EF4-FFF2-40B4-BE49-F238E27FC236}">
                  <a16:creationId xmlns:a16="http://schemas.microsoft.com/office/drawing/2014/main" id="{12E131D5-D84E-4BDB-991C-CFB28DD10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04" name="Oval 222">
              <a:extLst>
                <a:ext uri="{FF2B5EF4-FFF2-40B4-BE49-F238E27FC236}">
                  <a16:creationId xmlns:a16="http://schemas.microsoft.com/office/drawing/2014/main" id="{293000B9-AE83-4664-BFEB-EEE0A3DEB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05" name="Oval 223">
              <a:extLst>
                <a:ext uri="{FF2B5EF4-FFF2-40B4-BE49-F238E27FC236}">
                  <a16:creationId xmlns:a16="http://schemas.microsoft.com/office/drawing/2014/main" id="{829D5DDB-99C8-4071-A56B-6E60E8E06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06" name="Oval 224">
              <a:extLst>
                <a:ext uri="{FF2B5EF4-FFF2-40B4-BE49-F238E27FC236}">
                  <a16:creationId xmlns:a16="http://schemas.microsoft.com/office/drawing/2014/main" id="{7F138058-E6EB-485D-B27E-C320CCD87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07" name="Oval 225">
              <a:extLst>
                <a:ext uri="{FF2B5EF4-FFF2-40B4-BE49-F238E27FC236}">
                  <a16:creationId xmlns:a16="http://schemas.microsoft.com/office/drawing/2014/main" id="{9E5BBA35-FF66-4050-A465-588278522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08" name="Oval 226">
              <a:extLst>
                <a:ext uri="{FF2B5EF4-FFF2-40B4-BE49-F238E27FC236}">
                  <a16:creationId xmlns:a16="http://schemas.microsoft.com/office/drawing/2014/main" id="{2D866683-2628-4D47-AD69-E2B5341E1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09" name="Oval 227">
              <a:extLst>
                <a:ext uri="{FF2B5EF4-FFF2-40B4-BE49-F238E27FC236}">
                  <a16:creationId xmlns:a16="http://schemas.microsoft.com/office/drawing/2014/main" id="{20D03BEB-CC66-403A-9B51-F9086E96D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10" name="Oval 228">
              <a:extLst>
                <a:ext uri="{FF2B5EF4-FFF2-40B4-BE49-F238E27FC236}">
                  <a16:creationId xmlns:a16="http://schemas.microsoft.com/office/drawing/2014/main" id="{7000A50E-B0CD-4686-A9CB-CCE8EAAD1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11" name="Oval 229">
              <a:extLst>
                <a:ext uri="{FF2B5EF4-FFF2-40B4-BE49-F238E27FC236}">
                  <a16:creationId xmlns:a16="http://schemas.microsoft.com/office/drawing/2014/main" id="{B9E7ADF8-7673-4599-B52C-3467EB64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12" name="Oval 230">
              <a:extLst>
                <a:ext uri="{FF2B5EF4-FFF2-40B4-BE49-F238E27FC236}">
                  <a16:creationId xmlns:a16="http://schemas.microsoft.com/office/drawing/2014/main" id="{38DAB866-6D6D-4722-91E0-E378728DE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13" name="Oval 231">
              <a:extLst>
                <a:ext uri="{FF2B5EF4-FFF2-40B4-BE49-F238E27FC236}">
                  <a16:creationId xmlns:a16="http://schemas.microsoft.com/office/drawing/2014/main" id="{40ADD0FE-2F1D-4AD5-BEE5-70D091EFC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14" name="Oval 232">
              <a:extLst>
                <a:ext uri="{FF2B5EF4-FFF2-40B4-BE49-F238E27FC236}">
                  <a16:creationId xmlns:a16="http://schemas.microsoft.com/office/drawing/2014/main" id="{97C716AF-E382-410B-B3C6-2748B64A8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15" name="Freeform 233">
              <a:extLst>
                <a:ext uri="{FF2B5EF4-FFF2-40B4-BE49-F238E27FC236}">
                  <a16:creationId xmlns:a16="http://schemas.microsoft.com/office/drawing/2014/main" id="{0C8064C6-5C62-45A5-AB8C-6C9D21E29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60 h 421"/>
                <a:gd name="T2" fmla="*/ 6 w 468"/>
                <a:gd name="T3" fmla="*/ 171 h 421"/>
                <a:gd name="T4" fmla="*/ 66 w 468"/>
                <a:gd name="T5" fmla="*/ 32 h 421"/>
                <a:gd name="T6" fmla="*/ 141 w 468"/>
                <a:gd name="T7" fmla="*/ 45 h 421"/>
                <a:gd name="T8" fmla="*/ 147 w 468"/>
                <a:gd name="T9" fmla="*/ 96 h 421"/>
                <a:gd name="T10" fmla="*/ 173 w 468"/>
                <a:gd name="T11" fmla="*/ 70 h 421"/>
                <a:gd name="T12" fmla="*/ 147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234">
              <a:extLst>
                <a:ext uri="{FF2B5EF4-FFF2-40B4-BE49-F238E27FC236}">
                  <a16:creationId xmlns:a16="http://schemas.microsoft.com/office/drawing/2014/main" id="{9C766B3A-97A5-41B1-A199-4AE78618E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46" name="Picture 235" descr="HOA HONG">
            <a:extLst>
              <a:ext uri="{FF2B5EF4-FFF2-40B4-BE49-F238E27FC236}">
                <a16:creationId xmlns:a16="http://schemas.microsoft.com/office/drawing/2014/main" id="{7AF6080E-3259-4A7A-9F0D-31CB9758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-378917">
            <a:off x="2743200" y="5334000"/>
            <a:ext cx="598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36" descr="HOA HONG">
            <a:extLst>
              <a:ext uri="{FF2B5EF4-FFF2-40B4-BE49-F238E27FC236}">
                <a16:creationId xmlns:a16="http://schemas.microsoft.com/office/drawing/2014/main" id="{15C205BC-CDC0-4D5D-89A5-44095E6D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371931">
            <a:off x="3175000" y="4976813"/>
            <a:ext cx="3968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37" descr="HOA HONG">
            <a:extLst>
              <a:ext uri="{FF2B5EF4-FFF2-40B4-BE49-F238E27FC236}">
                <a16:creationId xmlns:a16="http://schemas.microsoft.com/office/drawing/2014/main" id="{59C56088-CA64-4D8E-BD8D-E53666FF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504526">
            <a:off x="3048000" y="3429000"/>
            <a:ext cx="430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38" descr="HOA HONG">
            <a:extLst>
              <a:ext uri="{FF2B5EF4-FFF2-40B4-BE49-F238E27FC236}">
                <a16:creationId xmlns:a16="http://schemas.microsoft.com/office/drawing/2014/main" id="{0909FF63-5A41-4A7B-ACE9-D315A9D7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-3172410">
            <a:off x="2063750" y="5022850"/>
            <a:ext cx="6651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50" name="Group 239">
            <a:extLst>
              <a:ext uri="{FF2B5EF4-FFF2-40B4-BE49-F238E27FC236}">
                <a16:creationId xmlns:a16="http://schemas.microsoft.com/office/drawing/2014/main" id="{4955025A-5980-4551-9132-791B6401170C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86200"/>
            <a:ext cx="1447800" cy="1143000"/>
            <a:chOff x="0" y="2850"/>
            <a:chExt cx="2705" cy="1546"/>
          </a:xfrm>
        </p:grpSpPr>
        <p:pic>
          <p:nvPicPr>
            <p:cNvPr id="26676" name="Picture 240" descr="Lahong">
              <a:extLst>
                <a:ext uri="{FF2B5EF4-FFF2-40B4-BE49-F238E27FC236}">
                  <a16:creationId xmlns:a16="http://schemas.microsoft.com/office/drawing/2014/main" id="{67B25BA0-FE03-4425-A634-8F4F791A0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 rot="-5400000">
              <a:off x="456" y="3384"/>
              <a:ext cx="10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7" name="Picture 241" descr="Lahong">
              <a:extLst>
                <a:ext uri="{FF2B5EF4-FFF2-40B4-BE49-F238E27FC236}">
                  <a16:creationId xmlns:a16="http://schemas.microsoft.com/office/drawing/2014/main" id="{9FB119E1-CC63-4D76-9B4E-E47E28679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 rot="-6669221">
              <a:off x="-46" y="3645"/>
              <a:ext cx="819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8" name="Picture 242" descr="Lahong">
              <a:extLst>
                <a:ext uri="{FF2B5EF4-FFF2-40B4-BE49-F238E27FC236}">
                  <a16:creationId xmlns:a16="http://schemas.microsoft.com/office/drawing/2014/main" id="{CEA6E5DB-0745-49F8-9BA2-153786247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 rot="-2692970">
              <a:off x="1323" y="2850"/>
              <a:ext cx="715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9" name="Picture 243" descr="Lahong">
              <a:extLst>
                <a:ext uri="{FF2B5EF4-FFF2-40B4-BE49-F238E27FC236}">
                  <a16:creationId xmlns:a16="http://schemas.microsoft.com/office/drawing/2014/main" id="{8FCD5D48-74CD-4394-ADA8-F3A59F7F1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>
              <a:off x="1799" y="3539"/>
              <a:ext cx="906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0" name="Picture 244" descr="Lahong">
              <a:extLst>
                <a:ext uri="{FF2B5EF4-FFF2-40B4-BE49-F238E27FC236}">
                  <a16:creationId xmlns:a16="http://schemas.microsoft.com/office/drawing/2014/main" id="{EBD52D66-7997-4684-A68D-C3D40D954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 rot="-8254973">
              <a:off x="1" y="3029"/>
              <a:ext cx="51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1" name="Picture 245" descr="HOA HONG">
              <a:extLst>
                <a:ext uri="{FF2B5EF4-FFF2-40B4-BE49-F238E27FC236}">
                  <a16:creationId xmlns:a16="http://schemas.microsoft.com/office/drawing/2014/main" id="{EDCDD8CE-C3B0-477F-A8B7-1D732E642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34" r="56540"/>
            <a:stretch>
              <a:fillRect/>
            </a:stretch>
          </p:blipFill>
          <p:spPr bwMode="auto">
            <a:xfrm rot="-1551203">
              <a:off x="0" y="3222"/>
              <a:ext cx="71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51" name="Picture 246" descr="HOA HONG">
            <a:extLst>
              <a:ext uri="{FF2B5EF4-FFF2-40B4-BE49-F238E27FC236}">
                <a16:creationId xmlns:a16="http://schemas.microsoft.com/office/drawing/2014/main" id="{6DAD3212-3335-4217-BD6D-8DDDDA62A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397242">
            <a:off x="2438400" y="4038600"/>
            <a:ext cx="3730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247" descr="Lahong">
            <a:extLst>
              <a:ext uri="{FF2B5EF4-FFF2-40B4-BE49-F238E27FC236}">
                <a16:creationId xmlns:a16="http://schemas.microsoft.com/office/drawing/2014/main" id="{C77ABD6F-9745-41BC-A4AC-039AC5B2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-631249">
            <a:off x="2971800" y="4495800"/>
            <a:ext cx="754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48" descr="HOA HONG">
            <a:extLst>
              <a:ext uri="{FF2B5EF4-FFF2-40B4-BE49-F238E27FC236}">
                <a16:creationId xmlns:a16="http://schemas.microsoft.com/office/drawing/2014/main" id="{24A339F5-51DE-4FD5-814A-23F4BD90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-193051">
            <a:off x="2057400" y="3886200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49" descr="nu-hong">
            <a:extLst>
              <a:ext uri="{FF2B5EF4-FFF2-40B4-BE49-F238E27FC236}">
                <a16:creationId xmlns:a16="http://schemas.microsoft.com/office/drawing/2014/main" id="{717C1587-9A5C-4A38-B3D3-C8898DEEA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>
            <a:off x="3505200" y="3124200"/>
            <a:ext cx="33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250" descr="HOA HONG">
            <a:extLst>
              <a:ext uri="{FF2B5EF4-FFF2-40B4-BE49-F238E27FC236}">
                <a16:creationId xmlns:a16="http://schemas.microsoft.com/office/drawing/2014/main" id="{8B3050EF-BE48-4DD4-885B-B1EE4F99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-378917">
            <a:off x="2209800" y="2743200"/>
            <a:ext cx="598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251" descr="HOA HONG">
            <a:extLst>
              <a:ext uri="{FF2B5EF4-FFF2-40B4-BE49-F238E27FC236}">
                <a16:creationId xmlns:a16="http://schemas.microsoft.com/office/drawing/2014/main" id="{FF20BE13-95DA-493F-BD89-9626758B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397242">
            <a:off x="3429000" y="3657600"/>
            <a:ext cx="3730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252" descr="Lahong">
            <a:extLst>
              <a:ext uri="{FF2B5EF4-FFF2-40B4-BE49-F238E27FC236}">
                <a16:creationId xmlns:a16="http://schemas.microsoft.com/office/drawing/2014/main" id="{A6D0486E-D6B8-48AE-9AE0-8A3688B5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20968751" flipV="1">
            <a:off x="2743200" y="5715000"/>
            <a:ext cx="762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253" descr="HOA HONG">
            <a:extLst>
              <a:ext uri="{FF2B5EF4-FFF2-40B4-BE49-F238E27FC236}">
                <a16:creationId xmlns:a16="http://schemas.microsoft.com/office/drawing/2014/main" id="{CFE32946-756B-492B-81A6-1E08C2C25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-193051">
            <a:off x="2514600" y="4724400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254" descr="nu-hong">
            <a:extLst>
              <a:ext uri="{FF2B5EF4-FFF2-40B4-BE49-F238E27FC236}">
                <a16:creationId xmlns:a16="http://schemas.microsoft.com/office/drawing/2014/main" id="{8F6C52B3-A059-4F37-92FA-26CBB49E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>
            <a:off x="3200400" y="2819400"/>
            <a:ext cx="33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Picture 255" descr="HOA HONG">
            <a:extLst>
              <a:ext uri="{FF2B5EF4-FFF2-40B4-BE49-F238E27FC236}">
                <a16:creationId xmlns:a16="http://schemas.microsoft.com/office/drawing/2014/main" id="{80F888DA-4DB7-4627-815D-5AEEEDCC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-378917">
            <a:off x="2743200" y="4343400"/>
            <a:ext cx="598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256" descr="HOA HONG">
            <a:extLst>
              <a:ext uri="{FF2B5EF4-FFF2-40B4-BE49-F238E27FC236}">
                <a16:creationId xmlns:a16="http://schemas.microsoft.com/office/drawing/2014/main" id="{8626C0CB-7AF7-4F6A-AE4C-E45C2330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397242">
            <a:off x="3581400" y="4800600"/>
            <a:ext cx="3730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2" name="Picture 257" descr="Lahong">
            <a:extLst>
              <a:ext uri="{FF2B5EF4-FFF2-40B4-BE49-F238E27FC236}">
                <a16:creationId xmlns:a16="http://schemas.microsoft.com/office/drawing/2014/main" id="{471CC378-4C0E-4B13-A086-1A5DE719A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-631249">
            <a:off x="3276600" y="5410200"/>
            <a:ext cx="754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258" descr="HOA HONG">
            <a:extLst>
              <a:ext uri="{FF2B5EF4-FFF2-40B4-BE49-F238E27FC236}">
                <a16:creationId xmlns:a16="http://schemas.microsoft.com/office/drawing/2014/main" id="{B524E495-A4DD-4F98-AF28-A31B916E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-193051">
            <a:off x="1524000" y="3733800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Picture 259" descr="nu-hong">
            <a:extLst>
              <a:ext uri="{FF2B5EF4-FFF2-40B4-BE49-F238E27FC236}">
                <a16:creationId xmlns:a16="http://schemas.microsoft.com/office/drawing/2014/main" id="{C39D7A99-5350-4D32-B55C-D58A7BFC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>
            <a:off x="4038600" y="3657600"/>
            <a:ext cx="33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Picture 260" descr="HOA HONG">
            <a:extLst>
              <a:ext uri="{FF2B5EF4-FFF2-40B4-BE49-F238E27FC236}">
                <a16:creationId xmlns:a16="http://schemas.microsoft.com/office/drawing/2014/main" id="{2EF39A51-BC95-4B6A-BFB5-E453E13F7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-378917">
            <a:off x="2286000" y="5715000"/>
            <a:ext cx="598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6" name="AutoShape 261">
            <a:extLst>
              <a:ext uri="{FF2B5EF4-FFF2-40B4-BE49-F238E27FC236}">
                <a16:creationId xmlns:a16="http://schemas.microsoft.com/office/drawing/2014/main" id="{2A00D5D5-6AC4-45AE-A084-237B2CC60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0" y="6019800"/>
            <a:ext cx="3581400" cy="838200"/>
          </a:xfrm>
          <a:prstGeom prst="ellipseRibbon">
            <a:avLst>
              <a:gd name="adj1" fmla="val 33630"/>
              <a:gd name="adj2" fmla="val 50000"/>
              <a:gd name="adj3" fmla="val 12500"/>
            </a:avLst>
          </a:prstGeom>
          <a:solidFill>
            <a:srgbClr val="FF66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</a:p>
        </p:txBody>
      </p:sp>
      <p:pic>
        <p:nvPicPr>
          <p:cNvPr id="26667" name="Picture 263" descr="canhhong">
            <a:extLst>
              <a:ext uri="{FF2B5EF4-FFF2-40B4-BE49-F238E27FC236}">
                <a16:creationId xmlns:a16="http://schemas.microsoft.com/office/drawing/2014/main" id="{DC9E8FE5-79D2-4AFB-B3A9-307C8CCE5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5870" r="65259"/>
          <a:stretch>
            <a:fillRect/>
          </a:stretch>
        </p:blipFill>
        <p:spPr bwMode="auto">
          <a:xfrm rot="1083855">
            <a:off x="3276600" y="4267200"/>
            <a:ext cx="731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8" name="Picture 264" descr="nu-hong">
            <a:extLst>
              <a:ext uri="{FF2B5EF4-FFF2-40B4-BE49-F238E27FC236}">
                <a16:creationId xmlns:a16="http://schemas.microsoft.com/office/drawing/2014/main" id="{9E3022B8-968B-40B8-9E93-71B3F1D2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 rot="1472579">
            <a:off x="3657600" y="3962400"/>
            <a:ext cx="33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9" name="Picture 265" descr="canhhong">
            <a:extLst>
              <a:ext uri="{FF2B5EF4-FFF2-40B4-BE49-F238E27FC236}">
                <a16:creationId xmlns:a16="http://schemas.microsoft.com/office/drawing/2014/main" id="{B17539FD-4765-48B0-866C-3A186B285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5870" r="65259"/>
          <a:stretch>
            <a:fillRect/>
          </a:stretch>
        </p:blipFill>
        <p:spPr bwMode="auto">
          <a:xfrm>
            <a:off x="1752600" y="4572000"/>
            <a:ext cx="573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0" name="Picture 266" descr="HOA HONG">
            <a:extLst>
              <a:ext uri="{FF2B5EF4-FFF2-40B4-BE49-F238E27FC236}">
                <a16:creationId xmlns:a16="http://schemas.microsoft.com/office/drawing/2014/main" id="{7DFF48E2-93DC-4C20-972A-BCD8B4E6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-2022663">
            <a:off x="2286000" y="3276600"/>
            <a:ext cx="5064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1" name="Picture 267" descr="nu-hong">
            <a:extLst>
              <a:ext uri="{FF2B5EF4-FFF2-40B4-BE49-F238E27FC236}">
                <a16:creationId xmlns:a16="http://schemas.microsoft.com/office/drawing/2014/main" id="{A65DA65C-D999-4CFE-9AF9-2DCCD158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>
            <a:off x="3124200" y="3962400"/>
            <a:ext cx="33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2" name="Picture 269" descr="butterflies_flowers_md_wht">
            <a:extLst>
              <a:ext uri="{FF2B5EF4-FFF2-40B4-BE49-F238E27FC236}">
                <a16:creationId xmlns:a16="http://schemas.microsoft.com/office/drawing/2014/main" id="{ACBB823E-9DD4-4D5F-9893-77620104F5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581400"/>
            <a:ext cx="32242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5" name="khi toc thay bac trang.mp3">
            <a:hlinkClick r:id="" action="ppaction://media"/>
            <a:extLst>
              <a:ext uri="{FF2B5EF4-FFF2-40B4-BE49-F238E27FC236}">
                <a16:creationId xmlns:a16="http://schemas.microsoft.com/office/drawing/2014/main" id="{30D7BD41-2C86-43BA-A875-E779C12FD36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4" name="Picture 2" descr="blumen-pflanzen085[1]">
            <a:extLst>
              <a:ext uri="{FF2B5EF4-FFF2-40B4-BE49-F238E27FC236}">
                <a16:creationId xmlns:a16="http://schemas.microsoft.com/office/drawing/2014/main" id="{6C7D4E89-E126-4917-8047-72313A528F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52400"/>
            <a:ext cx="2228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5" name="WordArt 270">
            <a:extLst>
              <a:ext uri="{FF2B5EF4-FFF2-40B4-BE49-F238E27FC236}">
                <a16:creationId xmlns:a16="http://schemas.microsoft.com/office/drawing/2014/main" id="{A7085D95-CFCB-4D4C-85FB-28F3932507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143000"/>
            <a:ext cx="74676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CHÀO  CÁC EM !</a:t>
            </a:r>
          </a:p>
        </p:txBody>
      </p:sp>
    </p:spTree>
  </p:cSld>
  <p:clrMapOvr>
    <a:masterClrMapping/>
  </p:clrMapOvr>
  <p:transition advTm="16155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7" fill="hold"/>
                                        <p:tgtEl>
                                          <p:spTgt spid="3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4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3">
            <a:extLst>
              <a:ext uri="{FF2B5EF4-FFF2-40B4-BE49-F238E27FC236}">
                <a16:creationId xmlns:a16="http://schemas.microsoft.com/office/drawing/2014/main" id="{5971D5B3-0198-4BEE-AFAC-1E5268B81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0475"/>
            <a:ext cx="9144000" cy="1470025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một vườn hoa là 100m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trong đó có 25m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trồng hoa hồng. Tìm tỉ số của diện tích trồng hoa hồng và diện tích vườn hoa.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6606C71-C7A3-48F4-8DE2-BB9D2DA2B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125" y="2638425"/>
            <a:ext cx="762000" cy="4572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D179CD-D382-4B97-A958-E0919B672230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971800"/>
          <a:ext cx="3657600" cy="368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2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solidFill>
                      <a:srgbClr val="589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Subtitle 7">
            <a:extLst>
              <a:ext uri="{FF2B5EF4-FFF2-40B4-BE49-F238E27FC236}">
                <a16:creationId xmlns:a16="http://schemas.microsoft.com/office/drawing/2014/main" id="{43A2AE06-2D52-44F6-B787-BF885272CB4D}"/>
              </a:ext>
            </a:extLst>
          </p:cNvPr>
          <p:cNvSpPr txBox="1">
            <a:spLocks/>
          </p:cNvSpPr>
          <p:nvPr/>
        </p:nvSpPr>
        <p:spPr bwMode="auto">
          <a:xfrm>
            <a:off x="4191000" y="3124200"/>
            <a:ext cx="480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của diện tích trồng hoa hồng và diện tích vườn hoa là: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D07665-E8E1-4188-8B65-FCB27A3A2D2F}"/>
              </a:ext>
            </a:extLst>
          </p:cNvPr>
          <p:cNvCxnSpPr/>
          <p:nvPr/>
        </p:nvCxnSpPr>
        <p:spPr>
          <a:xfrm>
            <a:off x="2438400" y="2894013"/>
            <a:ext cx="15240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6788D5-E2FD-4EDB-B99E-E06F7B3146F0}"/>
              </a:ext>
            </a:extLst>
          </p:cNvPr>
          <p:cNvCxnSpPr/>
          <p:nvPr/>
        </p:nvCxnSpPr>
        <p:spPr>
          <a:xfrm rot="10800000">
            <a:off x="304800" y="2894013"/>
            <a:ext cx="15240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A9C288-67A0-4D25-88D2-8C391A274AB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971800"/>
          <a:ext cx="1828800" cy="185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7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0" marB="456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Subtitle 7">
            <a:extLst>
              <a:ext uri="{FF2B5EF4-FFF2-40B4-BE49-F238E27FC236}">
                <a16:creationId xmlns:a16="http://schemas.microsoft.com/office/drawing/2014/main" id="{05C3494F-D0E6-4370-A400-9871A51A3F1A}"/>
              </a:ext>
            </a:extLst>
          </p:cNvPr>
          <p:cNvSpPr txBox="1">
            <a:spLocks/>
          </p:cNvSpPr>
          <p:nvPr/>
        </p:nvSpPr>
        <p:spPr bwMode="auto">
          <a:xfrm>
            <a:off x="609600" y="3657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25m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ubtitle 7">
            <a:extLst>
              <a:ext uri="{FF2B5EF4-FFF2-40B4-BE49-F238E27FC236}">
                <a16:creationId xmlns:a16="http://schemas.microsoft.com/office/drawing/2014/main" id="{8FE3DD0F-61DB-4A22-8603-CBC8C1E2795D}"/>
              </a:ext>
            </a:extLst>
          </p:cNvPr>
          <p:cNvSpPr txBox="1">
            <a:spLocks/>
          </p:cNvSpPr>
          <p:nvPr/>
        </p:nvSpPr>
        <p:spPr bwMode="auto">
          <a:xfrm>
            <a:off x="1447800" y="48768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</a:t>
            </a:r>
            <a:r>
              <a:rPr lang="en-US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ubtitle 7">
            <a:extLst>
              <a:ext uri="{FF2B5EF4-FFF2-40B4-BE49-F238E27FC236}">
                <a16:creationId xmlns:a16="http://schemas.microsoft.com/office/drawing/2014/main" id="{87B29ECD-2D8F-4CAD-AFBC-B161E42FCAEA}"/>
              </a:ext>
            </a:extLst>
          </p:cNvPr>
          <p:cNvSpPr txBox="1">
            <a:spLocks/>
          </p:cNvSpPr>
          <p:nvPr/>
        </p:nvSpPr>
        <p:spPr bwMode="auto">
          <a:xfrm>
            <a:off x="5791200" y="43434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: 100</a:t>
            </a:r>
          </a:p>
        </p:txBody>
      </p:sp>
      <p:sp>
        <p:nvSpPr>
          <p:cNvPr id="15531" name="Rectangle 36">
            <a:extLst>
              <a:ext uri="{FF2B5EF4-FFF2-40B4-BE49-F238E27FC236}">
                <a16:creationId xmlns:a16="http://schemas.microsoft.com/office/drawing/2014/main" id="{54640414-D560-4C03-8118-57D4053F9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5532" name="Rectangle 54">
            <a:extLst>
              <a:ext uri="{FF2B5EF4-FFF2-40B4-BE49-F238E27FC236}">
                <a16:creationId xmlns:a16="http://schemas.microsoft.com/office/drawing/2014/main" id="{EEB1C3A4-F6FD-44CD-94CB-D82D47FD4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 dirty="0" err="1">
                <a:solidFill>
                  <a:srgbClr val="280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>
              <a:solidFill>
                <a:srgbClr val="280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33" name="TextBox 17">
            <a:extLst>
              <a:ext uri="{FF2B5EF4-FFF2-40B4-BE49-F238E27FC236}">
                <a16:creationId xmlns:a16="http://schemas.microsoft.com/office/drawing/2014/main" id="{61F3768B-7716-4AA5-B7ED-E1DE62B27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6762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</a:t>
            </a:r>
          </a:p>
        </p:txBody>
      </p:sp>
    </p:spTree>
    <p:custDataLst>
      <p:tags r:id="rId1"/>
    </p:custDataLst>
  </p:cSld>
  <p:clrMapOvr>
    <a:masterClrMapping/>
  </p:clrMapOvr>
  <p:transition advTm="61496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8" grpId="0" build="p"/>
      <p:bldP spid="9" grpId="0"/>
      <p:bldP spid="26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7">
            <a:extLst>
              <a:ext uri="{FF2B5EF4-FFF2-40B4-BE49-F238E27FC236}">
                <a16:creationId xmlns:a16="http://schemas.microsoft.com/office/drawing/2014/main" id="{489E3E63-BCB8-488D-8250-7599BC48FB80}"/>
              </a:ext>
            </a:extLst>
          </p:cNvPr>
          <p:cNvSpPr txBox="1">
            <a:spLocks/>
          </p:cNvSpPr>
          <p:nvPr/>
        </p:nvSpPr>
        <p:spPr bwMode="auto">
          <a:xfrm>
            <a:off x="2590800" y="25146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: 100</a:t>
            </a:r>
          </a:p>
        </p:txBody>
      </p:sp>
      <p:sp>
        <p:nvSpPr>
          <p:cNvPr id="2057" name="Subtitle 7">
            <a:extLst>
              <a:ext uri="{FF2B5EF4-FFF2-40B4-BE49-F238E27FC236}">
                <a16:creationId xmlns:a16="http://schemas.microsoft.com/office/drawing/2014/main" id="{772B15B6-38E4-435D-BB9E-FCA34BD27886}"/>
              </a:ext>
            </a:extLst>
          </p:cNvPr>
          <p:cNvSpPr txBox="1">
            <a:spLocks/>
          </p:cNvSpPr>
          <p:nvPr/>
        </p:nvSpPr>
        <p:spPr bwMode="auto">
          <a:xfrm>
            <a:off x="5181600" y="25146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25%</a:t>
            </a:r>
          </a:p>
        </p:txBody>
      </p:sp>
      <p:sp>
        <p:nvSpPr>
          <p:cNvPr id="16388" name="Rectangle 13">
            <a:extLst>
              <a:ext uri="{FF2B5EF4-FFF2-40B4-BE49-F238E27FC236}">
                <a16:creationId xmlns:a16="http://schemas.microsoft.com/office/drawing/2014/main" id="{C14C3834-C99C-4774-9D38-4CC3B9356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của diện tích trồng hoa hồng và diện tích vườn hoa là: </a:t>
            </a:r>
          </a:p>
        </p:txBody>
      </p:sp>
      <p:sp>
        <p:nvSpPr>
          <p:cNvPr id="2059" name="Subtitle 7">
            <a:extLst>
              <a:ext uri="{FF2B5EF4-FFF2-40B4-BE49-F238E27FC236}">
                <a16:creationId xmlns:a16="http://schemas.microsoft.com/office/drawing/2014/main" id="{83D30341-C2BF-4D56-9FC1-83FBDBD3D677}"/>
              </a:ext>
            </a:extLst>
          </p:cNvPr>
          <p:cNvSpPr txBox="1">
            <a:spLocks/>
          </p:cNvSpPr>
          <p:nvPr/>
        </p:nvSpPr>
        <p:spPr bwMode="auto">
          <a:xfrm>
            <a:off x="2286000" y="3124200"/>
            <a:ext cx="495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là: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lăm phần trăm</a:t>
            </a:r>
          </a:p>
        </p:txBody>
      </p:sp>
      <p:sp>
        <p:nvSpPr>
          <p:cNvPr id="2060" name="Subtitle 7">
            <a:extLst>
              <a:ext uri="{FF2B5EF4-FFF2-40B4-BE49-F238E27FC236}">
                <a16:creationId xmlns:a16="http://schemas.microsoft.com/office/drawing/2014/main" id="{B9A257C6-197F-4DDC-83D7-D502CC1A03C8}"/>
              </a:ext>
            </a:extLst>
          </p:cNvPr>
          <p:cNvSpPr txBox="1">
            <a:spLocks/>
          </p:cNvSpPr>
          <p:nvPr/>
        </p:nvSpPr>
        <p:spPr bwMode="auto">
          <a:xfrm>
            <a:off x="152400" y="3670300"/>
            <a:ext cx="8915400" cy="19272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Ta nói: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Tỉ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trăm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diện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trồng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hoa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hồng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diện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vườn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hoa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25%.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Hoặc</a:t>
            </a:r>
            <a:r>
              <a:rPr lang="en-US" sz="2800" b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: diện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chiếm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25%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vườn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3323" name="Object 2">
            <a:extLst>
              <a:ext uri="{FF2B5EF4-FFF2-40B4-BE49-F238E27FC236}">
                <a16:creationId xmlns:a16="http://schemas.microsoft.com/office/drawing/2014/main" id="{5C368723-DF80-45CD-84E5-22041D1E9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3750" y="2362200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5" imgW="279279" imgH="393529" progId="Equation.3">
                  <p:embed/>
                </p:oleObj>
              </mc:Choice>
              <mc:Fallback>
                <p:oleObj name="Equation" r:id="rId5" imgW="279279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362200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ubtitle 7">
            <a:extLst>
              <a:ext uri="{FF2B5EF4-FFF2-40B4-BE49-F238E27FC236}">
                <a16:creationId xmlns:a16="http://schemas.microsoft.com/office/drawing/2014/main" id="{725C3B61-8BAA-49EA-98FF-B5DB4D63EEC2}"/>
              </a:ext>
            </a:extLst>
          </p:cNvPr>
          <p:cNvSpPr txBox="1">
            <a:spLocks/>
          </p:cNvSpPr>
          <p:nvPr/>
        </p:nvSpPr>
        <p:spPr bwMode="auto">
          <a:xfrm>
            <a:off x="381000" y="5597525"/>
            <a:ext cx="8686800" cy="955675"/>
          </a:xfrm>
          <a:prstGeom prst="rect">
            <a:avLst/>
          </a:prstGeom>
          <a:solidFill>
            <a:srgbClr val="FFFFD5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        ta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....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C3887EE-6C98-4922-BBA7-34DB9BE09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7700" y="5486400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7" imgW="279279" imgH="393529" progId="Equation.3">
                  <p:embed/>
                </p:oleObj>
              </mc:Choice>
              <mc:Fallback>
                <p:oleObj name="Equation" r:id="rId7" imgW="279279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5486400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1AE04F3-453C-44C5-9768-F18EF0DD5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45138"/>
            <a:ext cx="1143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FCBE1-B9E4-4714-BF84-42A592BF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146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Rectangle 36">
            <a:extLst>
              <a:ext uri="{FF2B5EF4-FFF2-40B4-BE49-F238E27FC236}">
                <a16:creationId xmlns:a16="http://schemas.microsoft.com/office/drawing/2014/main" id="{85621D51-9A6E-452A-B5E0-AE82874F7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6397" name="Rectangle 54">
            <a:extLst>
              <a:ext uri="{FF2B5EF4-FFF2-40B4-BE49-F238E27FC236}">
                <a16:creationId xmlns:a16="http://schemas.microsoft.com/office/drawing/2014/main" id="{C235D4E0-999B-4E42-8FA0-19871F1F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2651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 dirty="0" err="1">
                <a:solidFill>
                  <a:srgbClr val="280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>
              <a:solidFill>
                <a:srgbClr val="280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TextBox 17">
            <a:extLst>
              <a:ext uri="{FF2B5EF4-FFF2-40B4-BE49-F238E27FC236}">
                <a16:creationId xmlns:a16="http://schemas.microsoft.com/office/drawing/2014/main" id="{789D522C-8B64-421B-B37E-FD5FA2EFC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1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</a:t>
            </a:r>
          </a:p>
        </p:txBody>
      </p:sp>
    </p:spTree>
    <p:custDataLst>
      <p:tags r:id="rId2"/>
    </p:custDataLst>
  </p:cSld>
  <p:clrMapOvr>
    <a:masterClrMapping/>
  </p:clrMapOvr>
  <p:transition advTm="49579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9" grpId="0"/>
      <p:bldP spid="2060" grpId="0" animBg="1"/>
      <p:bldP spid="2060" grpId="1" animBg="1"/>
      <p:bldP spid="22" grpId="0" animBg="1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3">
            <a:extLst>
              <a:ext uri="{FF2B5EF4-FFF2-40B4-BE49-F238E27FC236}">
                <a16:creationId xmlns:a16="http://schemas.microsoft.com/office/drawing/2014/main" id="{B9D0C6A2-4DE7-4DF5-BBB6-C7DA227FC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806575"/>
            <a:ext cx="8991600" cy="1470025"/>
          </a:xfrm>
        </p:spPr>
        <p:txBody>
          <a:bodyPr/>
          <a:lstStyle/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trường có 400 học sinh, trong đó có 80 học sinh giỏi. Tìm tỉ số của số học sinh giỏi và số học sinh toàn trường.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38A4C04-F63C-4D4E-BB2A-BECBF13B6709}"/>
              </a:ext>
            </a:extLst>
          </p:cNvPr>
          <p:cNvSpPr txBox="1">
            <a:spLocks/>
          </p:cNvSpPr>
          <p:nvPr/>
        </p:nvSpPr>
        <p:spPr bwMode="auto">
          <a:xfrm>
            <a:off x="0" y="3276600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của số học sinh giỏi và số học sinh toàn trường là: </a:t>
            </a:r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6EECDFE8-4B4F-4D9B-B5ED-CF8B91D031A8}"/>
              </a:ext>
            </a:extLst>
          </p:cNvPr>
          <p:cNvSpPr txBox="1">
            <a:spLocks/>
          </p:cNvSpPr>
          <p:nvPr/>
        </p:nvSpPr>
        <p:spPr bwMode="auto">
          <a:xfrm>
            <a:off x="1905000" y="396240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: 400 </a:t>
            </a:r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90A8C0F3-1C31-40BB-98BF-19EB7AB868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1675" y="3810000"/>
          <a:ext cx="908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7" imgW="418918" imgH="393529" progId="Equation.3">
                  <p:embed/>
                </p:oleObj>
              </mc:Choice>
              <mc:Fallback>
                <p:oleObj name="Equation" r:id="rId7" imgW="418918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3810000"/>
                        <a:ext cx="9080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24FE97B-0C14-4990-925D-B536FE1EF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810000"/>
          <a:ext cx="11001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9" imgW="406048" imgH="393359" progId="Equation.3">
                  <p:embed/>
                </p:oleObj>
              </mc:Choice>
              <mc:Fallback>
                <p:oleObj name="Equation" r:id="rId9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810000"/>
                        <a:ext cx="11001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4">
            <a:extLst>
              <a:ext uri="{FF2B5EF4-FFF2-40B4-BE49-F238E27FC236}">
                <a16:creationId xmlns:a16="http://schemas.microsoft.com/office/drawing/2014/main" id="{C49393F2-5917-4D3D-A3E2-A955B75282DB}"/>
              </a:ext>
            </a:extLst>
          </p:cNvPr>
          <p:cNvSpPr txBox="1">
            <a:spLocks/>
          </p:cNvSpPr>
          <p:nvPr/>
        </p:nvSpPr>
        <p:spPr bwMode="auto">
          <a:xfrm>
            <a:off x="5181600" y="4011613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B0B9B-6A0D-4DFC-A0E4-08C093FD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43450"/>
            <a:ext cx="876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cũng nói rằng: Tỉ số phần trăm của số học sinh giỏi và số học sinh toàn trường là 20% ; hoặc: Số học sinh giỏi chiếm 20% số học sinh toàn trường.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Rectangle 36">
            <a:extLst>
              <a:ext uri="{FF2B5EF4-FFF2-40B4-BE49-F238E27FC236}">
                <a16:creationId xmlns:a16="http://schemas.microsoft.com/office/drawing/2014/main" id="{8B6C75D7-AC05-4849-B145-EE4D0E165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7418" name="Rectangle 54">
            <a:extLst>
              <a:ext uri="{FF2B5EF4-FFF2-40B4-BE49-F238E27FC236}">
                <a16:creationId xmlns:a16="http://schemas.microsoft.com/office/drawing/2014/main" id="{0E31CE1F-CBBF-43D3-A51B-484CDC360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6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 dirty="0" err="1">
                <a:solidFill>
                  <a:srgbClr val="280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>
              <a:solidFill>
                <a:srgbClr val="280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9" name="TextBox 17">
            <a:extLst>
              <a:ext uri="{FF2B5EF4-FFF2-40B4-BE49-F238E27FC236}">
                <a16:creationId xmlns:a16="http://schemas.microsoft.com/office/drawing/2014/main" id="{AA7BDC60-6415-4C43-8309-4E943590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26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</a:t>
            </a:r>
          </a:p>
        </p:txBody>
      </p:sp>
    </p:spTree>
    <p:custDataLst>
      <p:tags r:id="rId2"/>
    </p:custDataLst>
  </p:cSld>
  <p:clrMapOvr>
    <a:masterClrMapping/>
  </p:clrMapOvr>
  <p:transition advTm="106177">
    <p:wheel spokes="8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6" grpId="0"/>
      <p:bldP spid="22" grpId="0"/>
      <p:bldP spid="1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3BEC1680-1782-4634-A5BC-2B654C472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2209800" cy="860425"/>
          </a:xfrm>
        </p:spPr>
        <p:txBody>
          <a:bodyPr/>
          <a:lstStyle/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  </a:t>
            </a:r>
          </a:p>
        </p:txBody>
      </p:sp>
      <p:sp>
        <p:nvSpPr>
          <p:cNvPr id="19459" name="Subtitle 7">
            <a:extLst>
              <a:ext uri="{FF2B5EF4-FFF2-40B4-BE49-F238E27FC236}">
                <a16:creationId xmlns:a16="http://schemas.microsoft.com/office/drawing/2014/main" id="{C019C142-280F-45D0-A9A1-D4C69AD2880C}"/>
              </a:ext>
            </a:extLst>
          </p:cNvPr>
          <p:cNvSpPr txBox="1">
            <a:spLocks/>
          </p:cNvSpPr>
          <p:nvPr/>
        </p:nvSpPr>
        <p:spPr bwMode="auto">
          <a:xfrm>
            <a:off x="2209800" y="17780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: 100</a:t>
            </a:r>
          </a:p>
        </p:txBody>
      </p:sp>
      <p:graphicFrame>
        <p:nvGraphicFramePr>
          <p:cNvPr id="19460" name="Object 3">
            <a:extLst>
              <a:ext uri="{FF2B5EF4-FFF2-40B4-BE49-F238E27FC236}">
                <a16:creationId xmlns:a16="http://schemas.microsoft.com/office/drawing/2014/main" id="{BB2F95EF-218E-47C5-AD6E-D1A1804BA7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4438" y="1638300"/>
          <a:ext cx="974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6" imgW="406048" imgH="393359" progId="Equation.3">
                  <p:embed/>
                </p:oleObj>
              </mc:Choice>
              <mc:Fallback>
                <p:oleObj name="Equation" r:id="rId6" imgW="406048" imgH="39335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1638300"/>
                        <a:ext cx="9747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Subtitle 7">
            <a:extLst>
              <a:ext uri="{FF2B5EF4-FFF2-40B4-BE49-F238E27FC236}">
                <a16:creationId xmlns:a16="http://schemas.microsoft.com/office/drawing/2014/main" id="{D7038114-DD6E-4AA3-A65C-CCAAC89489D4}"/>
              </a:ext>
            </a:extLst>
          </p:cNvPr>
          <p:cNvSpPr txBox="1">
            <a:spLocks/>
          </p:cNvSpPr>
          <p:nvPr/>
        </p:nvSpPr>
        <p:spPr bwMode="auto">
          <a:xfrm>
            <a:off x="4724400" y="1803400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25%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5F8D47D-46A7-4CFC-9C7A-16129D656AAF}"/>
              </a:ext>
            </a:extLst>
          </p:cNvPr>
          <p:cNvSpPr txBox="1">
            <a:spLocks/>
          </p:cNvSpPr>
          <p:nvPr/>
        </p:nvSpPr>
        <p:spPr>
          <a:xfrm>
            <a:off x="609600" y="2359025"/>
            <a:ext cx="1600200" cy="860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+mj-ea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/>
                <a:ea typeface="+mj-ea"/>
                <a:cs typeface="Times New Roman" pitchFamily="18" charset="0"/>
              </a:rPr>
              <a:t>dụ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+mj-ea"/>
                <a:cs typeface="Times New Roman" pitchFamily="18" charset="0"/>
              </a:rPr>
              <a:t> 2:  </a:t>
            </a:r>
            <a:endParaRPr lang="en-US" sz="2800" b="1" dirty="0">
              <a:solidFill>
                <a:srgbClr val="FF0000"/>
              </a:solidFill>
              <a:latin typeface="Times New Roman"/>
              <a:ea typeface="+mj-ea"/>
              <a:cs typeface="Times New Roman" pitchFamily="18" charset="0"/>
            </a:endParaRPr>
          </a:p>
        </p:txBody>
      </p:sp>
      <p:sp>
        <p:nvSpPr>
          <p:cNvPr id="19463" name="Subtitle 4">
            <a:extLst>
              <a:ext uri="{FF2B5EF4-FFF2-40B4-BE49-F238E27FC236}">
                <a16:creationId xmlns:a16="http://schemas.microsoft.com/office/drawing/2014/main" id="{CF61A53D-735A-4525-A814-208CD1CA85CB}"/>
              </a:ext>
            </a:extLst>
          </p:cNvPr>
          <p:cNvSpPr txBox="1">
            <a:spLocks/>
          </p:cNvSpPr>
          <p:nvPr/>
        </p:nvSpPr>
        <p:spPr bwMode="auto">
          <a:xfrm>
            <a:off x="2057400" y="25781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: 400 </a:t>
            </a:r>
          </a:p>
        </p:txBody>
      </p:sp>
      <p:graphicFrame>
        <p:nvGraphicFramePr>
          <p:cNvPr id="19464" name="Object 4">
            <a:extLst>
              <a:ext uri="{FF2B5EF4-FFF2-40B4-BE49-F238E27FC236}">
                <a16:creationId xmlns:a16="http://schemas.microsoft.com/office/drawing/2014/main" id="{6E832D33-5EB2-4305-A5A6-D8FE5C297C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2050" y="2463800"/>
          <a:ext cx="97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8" imgW="418918" imgH="393529" progId="Equation.3">
                  <p:embed/>
                </p:oleObj>
              </mc:Choice>
              <mc:Fallback>
                <p:oleObj name="Equation" r:id="rId8" imgW="418918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2463800"/>
                        <a:ext cx="977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2">
            <a:extLst>
              <a:ext uri="{FF2B5EF4-FFF2-40B4-BE49-F238E27FC236}">
                <a16:creationId xmlns:a16="http://schemas.microsoft.com/office/drawing/2014/main" id="{7F25932B-9DE8-4CCE-81D0-79322B8B3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1388" y="2438400"/>
          <a:ext cx="1001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10" imgW="406048" imgH="393359" progId="Equation.3">
                  <p:embed/>
                </p:oleObj>
              </mc:Choice>
              <mc:Fallback>
                <p:oleObj name="Equation" r:id="rId10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438400"/>
                        <a:ext cx="10017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Subtitle 4">
            <a:extLst>
              <a:ext uri="{FF2B5EF4-FFF2-40B4-BE49-F238E27FC236}">
                <a16:creationId xmlns:a16="http://schemas.microsoft.com/office/drawing/2014/main" id="{0CAA52C8-64AC-47E7-95D3-6EB67C829999}"/>
              </a:ext>
            </a:extLst>
          </p:cNvPr>
          <p:cNvSpPr txBox="1">
            <a:spLocks/>
          </p:cNvSpPr>
          <p:nvPr/>
        </p:nvSpPr>
        <p:spPr bwMode="auto">
          <a:xfrm>
            <a:off x="5715000" y="26416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20%</a:t>
            </a:r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id="{A95194A8-F850-427B-828B-C1E759E9F191}"/>
              </a:ext>
            </a:extLst>
          </p:cNvPr>
          <p:cNvSpPr txBox="1">
            <a:spLocks/>
          </p:cNvSpPr>
          <p:nvPr/>
        </p:nvSpPr>
        <p:spPr>
          <a:xfrm>
            <a:off x="152400" y="3733800"/>
            <a:ext cx="8686800" cy="1600200"/>
          </a:xfrm>
          <a:prstGeom prst="rect">
            <a:avLst/>
          </a:prstGeom>
          <a:solidFill>
            <a:srgbClr val="FFFFD5"/>
          </a:solidFill>
          <a:ln w="76200">
            <a:noFill/>
          </a:ln>
        </p:spPr>
        <p:txBody>
          <a:bodyPr/>
          <a:lstStyle/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GHI NHỚ: 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trăm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100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(%)</a:t>
            </a:r>
          </a:p>
        </p:txBody>
      </p:sp>
      <p:sp>
        <p:nvSpPr>
          <p:cNvPr id="19468" name="Rectangle 36">
            <a:extLst>
              <a:ext uri="{FF2B5EF4-FFF2-40B4-BE49-F238E27FC236}">
                <a16:creationId xmlns:a16="http://schemas.microsoft.com/office/drawing/2014/main" id="{0483714D-08A9-464A-8967-8BFCDA0A9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9469" name="Rectangle 54">
            <a:extLst>
              <a:ext uri="{FF2B5EF4-FFF2-40B4-BE49-F238E27FC236}">
                <a16:creationId xmlns:a16="http://schemas.microsoft.com/office/drawing/2014/main" id="{0DF9258E-C4ED-4F91-89C3-705CB405E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6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 dirty="0" err="1">
                <a:solidFill>
                  <a:srgbClr val="280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>
              <a:solidFill>
                <a:srgbClr val="280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0" name="TextBox 17">
            <a:extLst>
              <a:ext uri="{FF2B5EF4-FFF2-40B4-BE49-F238E27FC236}">
                <a16:creationId xmlns:a16="http://schemas.microsoft.com/office/drawing/2014/main" id="{8082B59E-059B-419B-96A3-C1BB62E7B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26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</a:t>
            </a:r>
          </a:p>
        </p:txBody>
      </p:sp>
    </p:spTree>
    <p:custDataLst>
      <p:tags r:id="rId2"/>
    </p:custDataLst>
  </p:cSld>
  <p:clrMapOvr>
    <a:masterClrMapping/>
  </p:clrMapOvr>
  <p:transition advTm="38217">
    <p:wheel spokes="8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">
            <a:extLst>
              <a:ext uri="{FF2B5EF4-FFF2-40B4-BE49-F238E27FC236}">
                <a16:creationId xmlns:a16="http://schemas.microsoft.com/office/drawing/2014/main" id="{7423728B-C496-423D-A308-767DC78B4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600200"/>
            <a:ext cx="8991600" cy="1981200"/>
          </a:xfrm>
        </p:spPr>
        <p:txBody>
          <a:bodyPr/>
          <a:lstStyle/>
          <a:p>
            <a:pPr algn="just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981BDC5C-DF37-4A65-8C04-9BBD97DE3C63}"/>
              </a:ext>
            </a:extLst>
          </p:cNvPr>
          <p:cNvSpPr txBox="1">
            <a:spLocks/>
          </p:cNvSpPr>
          <p:nvPr/>
        </p:nvSpPr>
        <p:spPr bwMode="auto">
          <a:xfrm>
            <a:off x="483870" y="3733800"/>
            <a:ext cx="858393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21517" name="Rectangle 36">
            <a:extLst>
              <a:ext uri="{FF2B5EF4-FFF2-40B4-BE49-F238E27FC236}">
                <a16:creationId xmlns:a16="http://schemas.microsoft.com/office/drawing/2014/main" id="{72CC53D5-7048-48C3-9B2B-715736686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1518" name="Rectangle 54">
            <a:extLst>
              <a:ext uri="{FF2B5EF4-FFF2-40B4-BE49-F238E27FC236}">
                <a16:creationId xmlns:a16="http://schemas.microsoft.com/office/drawing/2014/main" id="{64327EFF-068C-46F7-ACC5-0BADE568B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4937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 dirty="0" err="1">
                <a:solidFill>
                  <a:srgbClr val="280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>
              <a:solidFill>
                <a:srgbClr val="280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TextBox 17">
            <a:extLst>
              <a:ext uri="{FF2B5EF4-FFF2-40B4-BE49-F238E27FC236}">
                <a16:creationId xmlns:a16="http://schemas.microsoft.com/office/drawing/2014/main" id="{3A66B820-7859-42B7-849F-2A58D620B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67437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7C92A-4504-454C-A3AA-C93476E71AB5}"/>
              </a:ext>
            </a:extLst>
          </p:cNvPr>
          <p:cNvSpPr txBox="1"/>
          <p:nvPr/>
        </p:nvSpPr>
        <p:spPr>
          <a:xfrm>
            <a:off x="5867400" y="4114800"/>
            <a:ext cx="889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94%</a:t>
            </a: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AE9F9B5A-E0D4-4625-8EC3-E6BF786EE1DF}"/>
              </a:ext>
            </a:extLst>
          </p:cNvPr>
          <p:cNvSpPr txBox="1">
            <a:spLocks/>
          </p:cNvSpPr>
          <p:nvPr/>
        </p:nvSpPr>
        <p:spPr bwMode="auto">
          <a:xfrm>
            <a:off x="483870" y="4953000"/>
            <a:ext cx="858393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B6C893-2934-414E-9E3B-11DA06380081}"/>
              </a:ext>
            </a:extLst>
          </p:cNvPr>
          <p:cNvSpPr txBox="1"/>
          <p:nvPr/>
        </p:nvSpPr>
        <p:spPr>
          <a:xfrm>
            <a:off x="6312393" y="5334000"/>
            <a:ext cx="697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</a:p>
        </p:txBody>
      </p:sp>
    </p:spTree>
    <p:custDataLst>
      <p:tags r:id="rId1"/>
    </p:custDataLst>
  </p:cSld>
  <p:clrMapOvr>
    <a:masterClrMapping/>
  </p:clrMapOvr>
  <p:transition advTm="84521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7" grpId="0"/>
      <p:bldP spid="3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">
            <a:extLst>
              <a:ext uri="{FF2B5EF4-FFF2-40B4-BE49-F238E27FC236}">
                <a16:creationId xmlns:a16="http://schemas.microsoft.com/office/drawing/2014/main" id="{7423728B-C496-423D-A308-767DC78B4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39" y="1106656"/>
            <a:ext cx="8583930" cy="1066800"/>
          </a:xfrm>
        </p:spPr>
        <p:txBody>
          <a:bodyPr/>
          <a:lstStyle/>
          <a:p>
            <a:pPr algn="just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981BDC5C-DF37-4A65-8C04-9BBD97DE3C63}"/>
              </a:ext>
            </a:extLst>
          </p:cNvPr>
          <p:cNvSpPr txBox="1">
            <a:spLocks/>
          </p:cNvSpPr>
          <p:nvPr/>
        </p:nvSpPr>
        <p:spPr bwMode="auto">
          <a:xfrm>
            <a:off x="114300" y="3564208"/>
            <a:ext cx="8281013" cy="6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517" name="Rectangle 36">
            <a:extLst>
              <a:ext uri="{FF2B5EF4-FFF2-40B4-BE49-F238E27FC236}">
                <a16:creationId xmlns:a16="http://schemas.microsoft.com/office/drawing/2014/main" id="{72CC53D5-7048-48C3-9B2B-715736686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1518" name="Rectangle 54">
            <a:extLst>
              <a:ext uri="{FF2B5EF4-FFF2-40B4-BE49-F238E27FC236}">
                <a16:creationId xmlns:a16="http://schemas.microsoft.com/office/drawing/2014/main" id="{64327EFF-068C-46F7-ACC5-0BADE568B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4937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 dirty="0" err="1">
                <a:solidFill>
                  <a:srgbClr val="280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>
              <a:solidFill>
                <a:srgbClr val="280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TextBox 17">
            <a:extLst>
              <a:ext uri="{FF2B5EF4-FFF2-40B4-BE49-F238E27FC236}">
                <a16:creationId xmlns:a16="http://schemas.microsoft.com/office/drawing/2014/main" id="{3A66B820-7859-42B7-849F-2A58D620B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67437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7C92A-4504-454C-A3AA-C93476E71AB5}"/>
              </a:ext>
            </a:extLst>
          </p:cNvPr>
          <p:cNvSpPr txBox="1"/>
          <p:nvPr/>
        </p:nvSpPr>
        <p:spPr>
          <a:xfrm>
            <a:off x="6366506" y="5243889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AE9F9B5A-E0D4-4625-8EC3-E6BF786EE1DF}"/>
              </a:ext>
            </a:extLst>
          </p:cNvPr>
          <p:cNvSpPr txBox="1">
            <a:spLocks/>
          </p:cNvSpPr>
          <p:nvPr/>
        </p:nvSpPr>
        <p:spPr bwMode="auto">
          <a:xfrm>
            <a:off x="114300" y="5393276"/>
            <a:ext cx="8923020" cy="6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B6C893-2934-414E-9E3B-11DA06380081}"/>
              </a:ext>
            </a:extLst>
          </p:cNvPr>
          <p:cNvSpPr txBox="1"/>
          <p:nvPr/>
        </p:nvSpPr>
        <p:spPr>
          <a:xfrm>
            <a:off x="7240689" y="4523980"/>
            <a:ext cx="889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527724-869D-470A-B194-C39AE83A2F4D}"/>
              </a:ext>
            </a:extLst>
          </p:cNvPr>
          <p:cNvGrpSpPr/>
          <p:nvPr/>
        </p:nvGrpSpPr>
        <p:grpSpPr>
          <a:xfrm>
            <a:off x="425853" y="3942179"/>
            <a:ext cx="825198" cy="848499"/>
            <a:chOff x="1808424" y="2701740"/>
            <a:chExt cx="1363791" cy="12170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B3FF33-49E2-4E62-BF49-80FD9DDA1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8424" y="2701740"/>
              <a:ext cx="1363791" cy="1217026"/>
              <a:chOff x="2694392" y="1464266"/>
              <a:chExt cx="1363340" cy="1217410"/>
            </a:xfrm>
          </p:grpSpPr>
          <p:sp>
            <p:nvSpPr>
              <p:cNvPr id="13" name="Text Box 23">
                <a:extLst>
                  <a:ext uri="{FF2B5EF4-FFF2-40B4-BE49-F238E27FC236}">
                    <a16:creationId xmlns:a16="http://schemas.microsoft.com/office/drawing/2014/main" id="{61667F7A-1D3E-4FAC-8719-2AC866AC2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4654" y="1464266"/>
                <a:ext cx="983078" cy="839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14" name="Text Box 24">
                <a:extLst>
                  <a:ext uri="{FF2B5EF4-FFF2-40B4-BE49-F238E27FC236}">
                    <a16:creationId xmlns:a16="http://schemas.microsoft.com/office/drawing/2014/main" id="{01B7EE15-B2D6-4396-A64D-FD89C92F9E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4392" y="2096716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12" name="Line 25">
              <a:extLst>
                <a:ext uri="{FF2B5EF4-FFF2-40B4-BE49-F238E27FC236}">
                  <a16:creationId xmlns:a16="http://schemas.microsoft.com/office/drawing/2014/main" id="{4E0E2679-C5B9-4C75-AB5E-547DEFBF05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7400" y="3485681"/>
              <a:ext cx="592737" cy="1776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AFF4A-731D-4000-8DCF-1206C5454D9B}"/>
              </a:ext>
            </a:extLst>
          </p:cNvPr>
          <p:cNvGrpSpPr/>
          <p:nvPr/>
        </p:nvGrpSpPr>
        <p:grpSpPr>
          <a:xfrm>
            <a:off x="1943870" y="3999068"/>
            <a:ext cx="820479" cy="856919"/>
            <a:chOff x="1791094" y="2685911"/>
            <a:chExt cx="1355992" cy="12291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8E5550-B04E-4E69-B4A6-7898F977B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094" y="2685911"/>
              <a:ext cx="1355992" cy="1229103"/>
              <a:chOff x="2677066" y="1448432"/>
              <a:chExt cx="1355543" cy="1229491"/>
            </a:xfrm>
          </p:grpSpPr>
          <p:sp>
            <p:nvSpPr>
              <p:cNvPr id="20" name="Text Box 23">
                <a:extLst>
                  <a:ext uri="{FF2B5EF4-FFF2-40B4-BE49-F238E27FC236}">
                    <a16:creationId xmlns:a16="http://schemas.microsoft.com/office/drawing/2014/main" id="{3C6C5B1F-A2FD-4199-8EF1-583567D1D3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9530" y="1448432"/>
                <a:ext cx="983079" cy="839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21" name="Text Box 24">
                <a:extLst>
                  <a:ext uri="{FF2B5EF4-FFF2-40B4-BE49-F238E27FC236}">
                    <a16:creationId xmlns:a16="http://schemas.microsoft.com/office/drawing/2014/main" id="{A84B6616-7C2F-4C76-AD4B-2EF115B01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7066" y="2092963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6BDAEFDF-C232-4EDF-8975-4431521CB7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2499" y="3461944"/>
              <a:ext cx="731747" cy="1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CB01C7-DBED-4A1E-BAD4-6D24F8B284BE}"/>
              </a:ext>
            </a:extLst>
          </p:cNvPr>
          <p:cNvSpPr txBox="1"/>
          <p:nvPr/>
        </p:nvSpPr>
        <p:spPr>
          <a:xfrm>
            <a:off x="1620451" y="4119704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359DE558-2CAA-4CF9-ABCC-4230659791C2}"/>
              </a:ext>
            </a:extLst>
          </p:cNvPr>
          <p:cNvSpPr txBox="1">
            <a:spLocks/>
          </p:cNvSpPr>
          <p:nvPr/>
        </p:nvSpPr>
        <p:spPr bwMode="auto">
          <a:xfrm>
            <a:off x="-35967" y="2325326"/>
            <a:ext cx="7668544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70B612-271C-4E24-A768-43A8930C7E96}"/>
              </a:ext>
            </a:extLst>
          </p:cNvPr>
          <p:cNvGrpSpPr/>
          <p:nvPr/>
        </p:nvGrpSpPr>
        <p:grpSpPr>
          <a:xfrm>
            <a:off x="7597329" y="2055378"/>
            <a:ext cx="492447" cy="1067989"/>
            <a:chOff x="2086281" y="2658485"/>
            <a:chExt cx="813858" cy="15318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85CEB2F-8BCD-44A2-BDC8-1F4C843F2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281" y="2658485"/>
              <a:ext cx="813852" cy="1531847"/>
              <a:chOff x="2972159" y="1420998"/>
              <a:chExt cx="813583" cy="1532330"/>
            </a:xfrm>
          </p:grpSpPr>
          <p:sp>
            <p:nvSpPr>
              <p:cNvPr id="26" name="Text Box 23">
                <a:extLst>
                  <a:ext uri="{FF2B5EF4-FFF2-40B4-BE49-F238E27FC236}">
                    <a16:creationId xmlns:a16="http://schemas.microsoft.com/office/drawing/2014/main" id="{74582803-FB58-46B8-973B-2BCD7782A6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1656" y="1420998"/>
                <a:ext cx="644086" cy="839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7" name="Text Box 24">
                <a:extLst>
                  <a:ext uri="{FF2B5EF4-FFF2-40B4-BE49-F238E27FC236}">
                    <a16:creationId xmlns:a16="http://schemas.microsoft.com/office/drawing/2014/main" id="{FAD70FEB-772E-44AD-A902-D22518E53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2159" y="2114304"/>
                <a:ext cx="813583" cy="839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5</a:t>
                </a:r>
              </a:p>
            </p:txBody>
          </p:sp>
        </p:grp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EEFA58F4-F787-44F2-B8D0-8911ACE2F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840" y="3451742"/>
              <a:ext cx="644299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607984-27B4-4EA7-AF0C-3A6644CA4156}"/>
              </a:ext>
            </a:extLst>
          </p:cNvPr>
          <p:cNvGrpSpPr/>
          <p:nvPr/>
        </p:nvGrpSpPr>
        <p:grpSpPr>
          <a:xfrm>
            <a:off x="8072811" y="2727632"/>
            <a:ext cx="492447" cy="1067989"/>
            <a:chOff x="2086281" y="2658485"/>
            <a:chExt cx="813858" cy="153184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60232C7-EC7D-4D67-B345-45F75EA19E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281" y="2658485"/>
              <a:ext cx="813852" cy="1531847"/>
              <a:chOff x="2972159" y="1420998"/>
              <a:chExt cx="813583" cy="1532330"/>
            </a:xfrm>
          </p:grpSpPr>
          <p:sp>
            <p:nvSpPr>
              <p:cNvPr id="31" name="Text Box 23">
                <a:extLst>
                  <a:ext uri="{FF2B5EF4-FFF2-40B4-BE49-F238E27FC236}">
                    <a16:creationId xmlns:a16="http://schemas.microsoft.com/office/drawing/2014/main" id="{4A23AE8A-B79C-400C-A6F7-A337B5F01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1656" y="1420998"/>
                <a:ext cx="644086" cy="839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2" name="Text Box 24">
                <a:extLst>
                  <a:ext uri="{FF2B5EF4-FFF2-40B4-BE49-F238E27FC236}">
                    <a16:creationId xmlns:a16="http://schemas.microsoft.com/office/drawing/2014/main" id="{F9829164-B717-439A-A498-97648C11BA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2159" y="2114304"/>
                <a:ext cx="813583" cy="839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5</a:t>
                </a:r>
              </a:p>
            </p:txBody>
          </p:sp>
        </p:grp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2021E444-DB58-4ABE-BBB7-8E54199EC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840" y="3451742"/>
              <a:ext cx="644299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Subtitle 4">
            <a:extLst>
              <a:ext uri="{FF2B5EF4-FFF2-40B4-BE49-F238E27FC236}">
                <a16:creationId xmlns:a16="http://schemas.microsoft.com/office/drawing/2014/main" id="{55C17004-02E2-4C70-AA92-F7056CC92D38}"/>
              </a:ext>
            </a:extLst>
          </p:cNvPr>
          <p:cNvSpPr txBox="1">
            <a:spLocks/>
          </p:cNvSpPr>
          <p:nvPr/>
        </p:nvSpPr>
        <p:spPr bwMode="auto">
          <a:xfrm>
            <a:off x="-35967" y="2913947"/>
            <a:ext cx="7668544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 </a:t>
            </a:r>
          </a:p>
        </p:txBody>
      </p:sp>
      <p:sp>
        <p:nvSpPr>
          <p:cNvPr id="34" name="Subtitle 4">
            <a:extLst>
              <a:ext uri="{FF2B5EF4-FFF2-40B4-BE49-F238E27FC236}">
                <a16:creationId xmlns:a16="http://schemas.microsoft.com/office/drawing/2014/main" id="{ABF6AEE6-6190-40F3-A996-F4220BF43CA7}"/>
              </a:ext>
            </a:extLst>
          </p:cNvPr>
          <p:cNvSpPr txBox="1">
            <a:spLocks/>
          </p:cNvSpPr>
          <p:nvPr/>
        </p:nvSpPr>
        <p:spPr bwMode="auto">
          <a:xfrm>
            <a:off x="19913" y="4689424"/>
            <a:ext cx="7475813" cy="6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43E90E-7445-406B-B4E4-B947E42565E2}"/>
              </a:ext>
            </a:extLst>
          </p:cNvPr>
          <p:cNvSpPr txBox="1"/>
          <p:nvPr/>
        </p:nvSpPr>
        <p:spPr>
          <a:xfrm>
            <a:off x="8338827" y="4636964"/>
            <a:ext cx="889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21C25B-D846-48B3-982D-D06F5B508E32}"/>
              </a:ext>
            </a:extLst>
          </p:cNvPr>
          <p:cNvSpPr txBox="1"/>
          <p:nvPr/>
        </p:nvSpPr>
        <p:spPr>
          <a:xfrm>
            <a:off x="8078801" y="4689424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2ED19-3EBA-4F39-9824-507CA500C606}"/>
              </a:ext>
            </a:extLst>
          </p:cNvPr>
          <p:cNvSpPr txBox="1"/>
          <p:nvPr/>
        </p:nvSpPr>
        <p:spPr>
          <a:xfrm>
            <a:off x="519163" y="4119386"/>
            <a:ext cx="1072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20EE34-2305-45A2-B616-236F72772526}"/>
              </a:ext>
            </a:extLst>
          </p:cNvPr>
          <p:cNvSpPr txBox="1"/>
          <p:nvPr/>
        </p:nvSpPr>
        <p:spPr>
          <a:xfrm>
            <a:off x="7427383" y="2913612"/>
            <a:ext cx="1072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47AB7F-038A-46DD-AEC4-251465383C40}"/>
              </a:ext>
            </a:extLst>
          </p:cNvPr>
          <p:cNvSpPr txBox="1"/>
          <p:nvPr/>
        </p:nvSpPr>
        <p:spPr>
          <a:xfrm>
            <a:off x="7427384" y="2311818"/>
            <a:ext cx="1072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F8CD09-3044-4702-AC6C-5729AF8B43BC}"/>
              </a:ext>
            </a:extLst>
          </p:cNvPr>
          <p:cNvSpPr txBox="1"/>
          <p:nvPr/>
        </p:nvSpPr>
        <p:spPr>
          <a:xfrm>
            <a:off x="1980362" y="4117093"/>
            <a:ext cx="1072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87D4DF-9636-4640-8C41-B119CE073D33}"/>
              </a:ext>
            </a:extLst>
          </p:cNvPr>
          <p:cNvSpPr txBox="1"/>
          <p:nvPr/>
        </p:nvSpPr>
        <p:spPr>
          <a:xfrm>
            <a:off x="7251194" y="4668142"/>
            <a:ext cx="1072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11AFDF-266A-4659-B7D1-CE37157CF01A}"/>
              </a:ext>
            </a:extLst>
          </p:cNvPr>
          <p:cNvSpPr txBox="1"/>
          <p:nvPr/>
        </p:nvSpPr>
        <p:spPr>
          <a:xfrm>
            <a:off x="8216557" y="4654801"/>
            <a:ext cx="1072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……</a:t>
            </a:r>
          </a:p>
        </p:txBody>
      </p:sp>
      <p:sp>
        <p:nvSpPr>
          <p:cNvPr id="42" name="Subtitle 4">
            <a:extLst>
              <a:ext uri="{FF2B5EF4-FFF2-40B4-BE49-F238E27FC236}">
                <a16:creationId xmlns:a16="http://schemas.microsoft.com/office/drawing/2014/main" id="{B440A09A-8021-498B-BEE4-358D6245F3D3}"/>
              </a:ext>
            </a:extLst>
          </p:cNvPr>
          <p:cNvSpPr txBox="1">
            <a:spLocks/>
          </p:cNvSpPr>
          <p:nvPr/>
        </p:nvSpPr>
        <p:spPr bwMode="auto">
          <a:xfrm>
            <a:off x="210820" y="6117485"/>
            <a:ext cx="8923020" cy="6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04645A-7C20-4915-8625-0D72B3798211}"/>
              </a:ext>
            </a:extLst>
          </p:cNvPr>
          <p:cNvSpPr txBox="1"/>
          <p:nvPr/>
        </p:nvSpPr>
        <p:spPr>
          <a:xfrm flipH="1">
            <a:off x="6366506" y="6015200"/>
            <a:ext cx="874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211451"/>
      </p:ext>
    </p:extLst>
  </p:cSld>
  <p:clrMapOvr>
    <a:masterClrMapping/>
  </p:clrMapOvr>
  <p:transition advTm="118752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35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itle 3">
            <a:extLst>
              <a:ext uri="{FF2B5EF4-FFF2-40B4-BE49-F238E27FC236}">
                <a16:creationId xmlns:a16="http://schemas.microsoft.com/office/drawing/2014/main" id="{91817EB7-EF24-4CC8-AAFB-02363C5CD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152" y="1249205"/>
            <a:ext cx="7273928" cy="76200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2B6FD3-E27C-499F-A026-07718800D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50" y="2701779"/>
            <a:ext cx="1828800" cy="6858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2C6F17BF-A321-4995-AD95-385AA77A5B8C}"/>
              </a:ext>
            </a:extLst>
          </p:cNvPr>
          <p:cNvSpPr txBox="1">
            <a:spLocks/>
          </p:cNvSpPr>
          <p:nvPr/>
        </p:nvSpPr>
        <p:spPr bwMode="auto">
          <a:xfrm>
            <a:off x="2139669" y="3816684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50%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182508E2-70BA-41B2-970A-1CAAB68C67B6}"/>
              </a:ext>
            </a:extLst>
          </p:cNvPr>
          <p:cNvSpPr txBox="1">
            <a:spLocks/>
          </p:cNvSpPr>
          <p:nvPr/>
        </p:nvSpPr>
        <p:spPr bwMode="auto">
          <a:xfrm>
            <a:off x="6367865" y="5539056"/>
            <a:ext cx="17526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40%</a:t>
            </a:r>
          </a:p>
        </p:txBody>
      </p:sp>
      <p:sp>
        <p:nvSpPr>
          <p:cNvPr id="20500" name="Rectangle 36">
            <a:extLst>
              <a:ext uri="{FF2B5EF4-FFF2-40B4-BE49-F238E27FC236}">
                <a16:creationId xmlns:a16="http://schemas.microsoft.com/office/drawing/2014/main" id="{5AE7B727-0615-4EC1-B274-392BB7DB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0501" name="Rectangle 54">
            <a:extLst>
              <a:ext uri="{FF2B5EF4-FFF2-40B4-BE49-F238E27FC236}">
                <a16:creationId xmlns:a16="http://schemas.microsoft.com/office/drawing/2014/main" id="{CEE7C0D7-B975-4DE5-A0CE-45E5758B3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" y="109112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 dirty="0" err="1">
                <a:solidFill>
                  <a:srgbClr val="280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>
              <a:solidFill>
                <a:srgbClr val="280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2" name="TextBox 17">
            <a:extLst>
              <a:ext uri="{FF2B5EF4-FFF2-40B4-BE49-F238E27FC236}">
                <a16:creationId xmlns:a16="http://schemas.microsoft.com/office/drawing/2014/main" id="{DAE44319-0797-438C-922B-F30AF30E7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04" y="64568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180A14-2C4B-4D09-A241-DAB7BCA79090}"/>
              </a:ext>
            </a:extLst>
          </p:cNvPr>
          <p:cNvGrpSpPr/>
          <p:nvPr/>
        </p:nvGrpSpPr>
        <p:grpSpPr>
          <a:xfrm>
            <a:off x="1155360" y="3535018"/>
            <a:ext cx="902811" cy="1209341"/>
            <a:chOff x="2125625" y="2802238"/>
            <a:chExt cx="902811" cy="120934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1094EDD-5446-4443-93CF-41BE62292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5625" y="2802238"/>
              <a:ext cx="902811" cy="1209341"/>
              <a:chOff x="3011487" y="1564796"/>
              <a:chExt cx="902512" cy="1209723"/>
            </a:xfrm>
          </p:grpSpPr>
          <p:sp>
            <p:nvSpPr>
              <p:cNvPr id="38" name="Text Box 23">
                <a:extLst>
                  <a:ext uri="{FF2B5EF4-FFF2-40B4-BE49-F238E27FC236}">
                    <a16:creationId xmlns:a16="http://schemas.microsoft.com/office/drawing/2014/main" id="{2A5C8CCF-143D-4C6A-8678-48FA2E8DE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1439" y="1564796"/>
                <a:ext cx="594838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39" name="Text Box 24">
                <a:extLst>
                  <a:ext uri="{FF2B5EF4-FFF2-40B4-BE49-F238E27FC236}">
                    <a16:creationId xmlns:a16="http://schemas.microsoft.com/office/drawing/2014/main" id="{944BC16A-7CEA-475C-90A5-E00B13E79E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487" y="2189559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37" name="Line 25">
              <a:extLst>
                <a:ext uri="{FF2B5EF4-FFF2-40B4-BE49-F238E27FC236}">
                  <a16:creationId xmlns:a16="http://schemas.microsoft.com/office/drawing/2014/main" id="{A55797C7-41EB-4124-8EEB-3209D0219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770" y="3386828"/>
              <a:ext cx="533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5A2480-2BEF-48B8-8F9F-BBD8908238B2}"/>
              </a:ext>
            </a:extLst>
          </p:cNvPr>
          <p:cNvGrpSpPr/>
          <p:nvPr/>
        </p:nvGrpSpPr>
        <p:grpSpPr>
          <a:xfrm>
            <a:off x="258126" y="3484831"/>
            <a:ext cx="1038617" cy="1209341"/>
            <a:chOff x="571780" y="3309690"/>
            <a:chExt cx="1038617" cy="120934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C9017BF-818E-4BEF-A20B-21BFB6473C4B}"/>
                </a:ext>
              </a:extLst>
            </p:cNvPr>
            <p:cNvGrpSpPr/>
            <p:nvPr/>
          </p:nvGrpSpPr>
          <p:grpSpPr>
            <a:xfrm>
              <a:off x="571780" y="3309690"/>
              <a:ext cx="631546" cy="1209341"/>
              <a:chOff x="2125624" y="2802238"/>
              <a:chExt cx="631546" cy="120934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7378E2A-2204-42ED-A2FF-9C8DB4A2D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5624" y="2802238"/>
                <a:ext cx="549984" cy="1209341"/>
                <a:chOff x="3011487" y="1564796"/>
                <a:chExt cx="549802" cy="1209723"/>
              </a:xfrm>
            </p:grpSpPr>
            <p:sp>
              <p:nvSpPr>
                <p:cNvPr id="31" name="Text Box 23">
                  <a:extLst>
                    <a:ext uri="{FF2B5EF4-FFF2-40B4-BE49-F238E27FC236}">
                      <a16:creationId xmlns:a16="http://schemas.microsoft.com/office/drawing/2014/main" id="{C3516E1C-C652-497C-AE7C-58DAB64C4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1439" y="1564796"/>
                  <a:ext cx="389850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2" name="Text Box 24">
                  <a:extLst>
                    <a:ext uri="{FF2B5EF4-FFF2-40B4-BE49-F238E27FC236}">
                      <a16:creationId xmlns:a16="http://schemas.microsoft.com/office/drawing/2014/main" id="{23111185-E629-4664-85A5-220384C92B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1487" y="2189559"/>
                  <a:ext cx="492280" cy="584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2</a:t>
                  </a:r>
                </a:p>
              </p:txBody>
            </p:sp>
          </p:grpSp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1915D46F-39EC-4A5B-81C9-6A71E85B5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3770" y="3386828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5C1BE7A7-953D-413D-BFAD-33C499BCB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628" y="3588900"/>
              <a:ext cx="480769" cy="5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42" name="Subtitle 4">
            <a:extLst>
              <a:ext uri="{FF2B5EF4-FFF2-40B4-BE49-F238E27FC236}">
                <a16:creationId xmlns:a16="http://schemas.microsoft.com/office/drawing/2014/main" id="{D14C28F2-5152-4ADE-92A7-A1D524C28B28}"/>
              </a:ext>
            </a:extLst>
          </p:cNvPr>
          <p:cNvSpPr txBox="1">
            <a:spLocks/>
          </p:cNvSpPr>
          <p:nvPr/>
        </p:nvSpPr>
        <p:spPr bwMode="auto">
          <a:xfrm>
            <a:off x="2417102" y="5417812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50%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ECFE1C-2AC5-435C-9159-A63FE8D076BB}"/>
              </a:ext>
            </a:extLst>
          </p:cNvPr>
          <p:cNvGrpSpPr/>
          <p:nvPr/>
        </p:nvGrpSpPr>
        <p:grpSpPr>
          <a:xfrm>
            <a:off x="1272870" y="5012055"/>
            <a:ext cx="902811" cy="1209341"/>
            <a:chOff x="2125625" y="2802238"/>
            <a:chExt cx="902811" cy="12093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458A5ED-47E5-4481-B80C-1BB69CF08F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5625" y="2802238"/>
              <a:ext cx="902811" cy="1209341"/>
              <a:chOff x="3011487" y="1564796"/>
              <a:chExt cx="902512" cy="1209723"/>
            </a:xfrm>
          </p:grpSpPr>
          <p:sp>
            <p:nvSpPr>
              <p:cNvPr id="46" name="Text Box 23">
                <a:extLst>
                  <a:ext uri="{FF2B5EF4-FFF2-40B4-BE49-F238E27FC236}">
                    <a16:creationId xmlns:a16="http://schemas.microsoft.com/office/drawing/2014/main" id="{7F7B385C-A63F-4F90-B198-039889468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1439" y="1564796"/>
                <a:ext cx="594838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47" name="Text Box 24">
                <a:extLst>
                  <a:ext uri="{FF2B5EF4-FFF2-40B4-BE49-F238E27FC236}">
                    <a16:creationId xmlns:a16="http://schemas.microsoft.com/office/drawing/2014/main" id="{1D314E30-4BC3-477C-8DF6-AA7F3FBF50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487" y="2189559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45" name="Line 25">
              <a:extLst>
                <a:ext uri="{FF2B5EF4-FFF2-40B4-BE49-F238E27FC236}">
                  <a16:creationId xmlns:a16="http://schemas.microsoft.com/office/drawing/2014/main" id="{3B43F475-3059-42EA-AEE3-AC1BCE524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770" y="3386828"/>
              <a:ext cx="533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73A09B6-20E1-4E87-8115-95E8E59ABA5C}"/>
              </a:ext>
            </a:extLst>
          </p:cNvPr>
          <p:cNvGrpSpPr/>
          <p:nvPr/>
        </p:nvGrpSpPr>
        <p:grpSpPr>
          <a:xfrm>
            <a:off x="304006" y="5021271"/>
            <a:ext cx="1038617" cy="1209341"/>
            <a:chOff x="571780" y="3309690"/>
            <a:chExt cx="1038617" cy="120934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354065A-F1BA-4CF1-9A51-B1BC90CB1758}"/>
                </a:ext>
              </a:extLst>
            </p:cNvPr>
            <p:cNvGrpSpPr/>
            <p:nvPr/>
          </p:nvGrpSpPr>
          <p:grpSpPr>
            <a:xfrm>
              <a:off x="571780" y="3309690"/>
              <a:ext cx="631546" cy="1209341"/>
              <a:chOff x="2125624" y="2802238"/>
              <a:chExt cx="631546" cy="120934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72DEFC6-9633-448C-90DD-0E5A24D57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5624" y="2802238"/>
                <a:ext cx="549984" cy="1209341"/>
                <a:chOff x="3011487" y="1564796"/>
                <a:chExt cx="549802" cy="1209723"/>
              </a:xfrm>
            </p:grpSpPr>
            <p:sp>
              <p:nvSpPr>
                <p:cNvPr id="53" name="Text Box 23">
                  <a:extLst>
                    <a:ext uri="{FF2B5EF4-FFF2-40B4-BE49-F238E27FC236}">
                      <a16:creationId xmlns:a16="http://schemas.microsoft.com/office/drawing/2014/main" id="{CA4C67EC-AF22-48CA-B12F-7FFE1DD2CD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1439" y="1564796"/>
                  <a:ext cx="389850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54" name="Text Box 24">
                  <a:extLst>
                    <a:ext uri="{FF2B5EF4-FFF2-40B4-BE49-F238E27FC236}">
                      <a16:creationId xmlns:a16="http://schemas.microsoft.com/office/drawing/2014/main" id="{34F33822-3600-4579-8030-D48842B4EA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1487" y="2189559"/>
                  <a:ext cx="492280" cy="584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4</a:t>
                  </a:r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AF4D9093-2EC3-4601-91DA-065669ED2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3770" y="3386828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Text Box 22">
              <a:extLst>
                <a:ext uri="{FF2B5EF4-FFF2-40B4-BE49-F238E27FC236}">
                  <a16:creationId xmlns:a16="http://schemas.microsoft.com/office/drawing/2014/main" id="{0D968A62-F2D3-4073-ADCB-6B4543AC3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628" y="3588900"/>
              <a:ext cx="480769" cy="5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55" name="Subtitle 4">
            <a:extLst>
              <a:ext uri="{FF2B5EF4-FFF2-40B4-BE49-F238E27FC236}">
                <a16:creationId xmlns:a16="http://schemas.microsoft.com/office/drawing/2014/main" id="{B3F96F7F-C451-4167-8D22-0F635918D9DB}"/>
              </a:ext>
            </a:extLst>
          </p:cNvPr>
          <p:cNvSpPr txBox="1">
            <a:spLocks/>
          </p:cNvSpPr>
          <p:nvPr/>
        </p:nvSpPr>
        <p:spPr bwMode="auto">
          <a:xfrm>
            <a:off x="3922397" y="2536721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75%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818168D-A57E-4B5F-B8C3-754B416B3FAC}"/>
              </a:ext>
            </a:extLst>
          </p:cNvPr>
          <p:cNvGrpSpPr/>
          <p:nvPr/>
        </p:nvGrpSpPr>
        <p:grpSpPr>
          <a:xfrm>
            <a:off x="2951463" y="2274950"/>
            <a:ext cx="902811" cy="1209341"/>
            <a:chOff x="2125625" y="2802238"/>
            <a:chExt cx="902811" cy="120934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E9A7F4E-40D5-42FB-95FF-A3C9E5F797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5625" y="2802238"/>
              <a:ext cx="902811" cy="1209341"/>
              <a:chOff x="3011487" y="1564796"/>
              <a:chExt cx="902512" cy="1209723"/>
            </a:xfrm>
          </p:grpSpPr>
          <p:sp>
            <p:nvSpPr>
              <p:cNvPr id="59" name="Text Box 23">
                <a:extLst>
                  <a:ext uri="{FF2B5EF4-FFF2-40B4-BE49-F238E27FC236}">
                    <a16:creationId xmlns:a16="http://schemas.microsoft.com/office/drawing/2014/main" id="{31442355-697B-43DE-976D-4A7B94DBA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1439" y="1564796"/>
                <a:ext cx="594838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75</a:t>
                </a:r>
              </a:p>
            </p:txBody>
          </p:sp>
          <p:sp>
            <p:nvSpPr>
              <p:cNvPr id="60" name="Text Box 24">
                <a:extLst>
                  <a:ext uri="{FF2B5EF4-FFF2-40B4-BE49-F238E27FC236}">
                    <a16:creationId xmlns:a16="http://schemas.microsoft.com/office/drawing/2014/main" id="{AA4558B8-A55C-4AB4-B2F8-CA700A70E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487" y="2189559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58" name="Line 25">
              <a:extLst>
                <a:ext uri="{FF2B5EF4-FFF2-40B4-BE49-F238E27FC236}">
                  <a16:creationId xmlns:a16="http://schemas.microsoft.com/office/drawing/2014/main" id="{1BD3773B-B401-4BC1-B467-52D5E8BF2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770" y="3386828"/>
              <a:ext cx="533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8BD3957-BEE2-492C-90D3-C6FE8FA5B0FB}"/>
              </a:ext>
            </a:extLst>
          </p:cNvPr>
          <p:cNvGrpSpPr/>
          <p:nvPr/>
        </p:nvGrpSpPr>
        <p:grpSpPr>
          <a:xfrm>
            <a:off x="2054229" y="2224763"/>
            <a:ext cx="1038617" cy="1209341"/>
            <a:chOff x="571780" y="3309690"/>
            <a:chExt cx="1038617" cy="120934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FDCC6F-023B-4BE5-AAC4-C75BBF448FB0}"/>
                </a:ext>
              </a:extLst>
            </p:cNvPr>
            <p:cNvGrpSpPr/>
            <p:nvPr/>
          </p:nvGrpSpPr>
          <p:grpSpPr>
            <a:xfrm>
              <a:off x="571780" y="3309690"/>
              <a:ext cx="631546" cy="1209341"/>
              <a:chOff x="2125624" y="2802238"/>
              <a:chExt cx="631546" cy="120934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063BC68-6F73-45AA-A293-E9C8F4F6B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5624" y="2802238"/>
                <a:ext cx="549984" cy="1209341"/>
                <a:chOff x="3011487" y="1564796"/>
                <a:chExt cx="549802" cy="1209723"/>
              </a:xfrm>
            </p:grpSpPr>
            <p:sp>
              <p:nvSpPr>
                <p:cNvPr id="66" name="Text Box 23">
                  <a:extLst>
                    <a:ext uri="{FF2B5EF4-FFF2-40B4-BE49-F238E27FC236}">
                      <a16:creationId xmlns:a16="http://schemas.microsoft.com/office/drawing/2014/main" id="{64F4B2C5-06C5-462C-BE45-EFD6CB4723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1439" y="1564796"/>
                  <a:ext cx="389850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67" name="Text Box 24">
                  <a:extLst>
                    <a:ext uri="{FF2B5EF4-FFF2-40B4-BE49-F238E27FC236}">
                      <a16:creationId xmlns:a16="http://schemas.microsoft.com/office/drawing/2014/main" id="{ABBC27CC-35E9-45A9-910E-2CE779A303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1487" y="2189559"/>
                  <a:ext cx="492280" cy="584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4</a:t>
                  </a:r>
                </a:p>
              </p:txBody>
            </p:sp>
          </p:grpSp>
          <p:sp>
            <p:nvSpPr>
              <p:cNvPr id="65" name="Line 25">
                <a:extLst>
                  <a:ext uri="{FF2B5EF4-FFF2-40B4-BE49-F238E27FC236}">
                    <a16:creationId xmlns:a16="http://schemas.microsoft.com/office/drawing/2014/main" id="{C6CF0D4F-B30E-46D6-848C-EE39B53A8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3770" y="3386828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Text Box 22">
              <a:extLst>
                <a:ext uri="{FF2B5EF4-FFF2-40B4-BE49-F238E27FC236}">
                  <a16:creationId xmlns:a16="http://schemas.microsoft.com/office/drawing/2014/main" id="{CB3589D2-F5FD-40C4-8FEB-23B32806F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628" y="3588900"/>
              <a:ext cx="480769" cy="5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68" name="Subtitle 4">
            <a:extLst>
              <a:ext uri="{FF2B5EF4-FFF2-40B4-BE49-F238E27FC236}">
                <a16:creationId xmlns:a16="http://schemas.microsoft.com/office/drawing/2014/main" id="{8C578218-7C6C-42E7-BFA3-754CCCAB0AA8}"/>
              </a:ext>
            </a:extLst>
          </p:cNvPr>
          <p:cNvSpPr txBox="1">
            <a:spLocks/>
          </p:cNvSpPr>
          <p:nvPr/>
        </p:nvSpPr>
        <p:spPr bwMode="auto">
          <a:xfrm>
            <a:off x="6264674" y="3573017"/>
            <a:ext cx="17526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60%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5A98E3B-B7A3-4C95-8D6A-D363169C560B}"/>
              </a:ext>
            </a:extLst>
          </p:cNvPr>
          <p:cNvGrpSpPr/>
          <p:nvPr/>
        </p:nvGrpSpPr>
        <p:grpSpPr>
          <a:xfrm>
            <a:off x="5480852" y="3311246"/>
            <a:ext cx="902811" cy="1209341"/>
            <a:chOff x="2125625" y="2802238"/>
            <a:chExt cx="902811" cy="120934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78609CC-ECA3-463A-99B4-462839378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5625" y="2802238"/>
              <a:ext cx="902811" cy="1209341"/>
              <a:chOff x="3011487" y="1564796"/>
              <a:chExt cx="902512" cy="1209723"/>
            </a:xfrm>
          </p:grpSpPr>
          <p:sp>
            <p:nvSpPr>
              <p:cNvPr id="72" name="Text Box 23">
                <a:extLst>
                  <a:ext uri="{FF2B5EF4-FFF2-40B4-BE49-F238E27FC236}">
                    <a16:creationId xmlns:a16="http://schemas.microsoft.com/office/drawing/2014/main" id="{2B127C02-1844-4F18-9C08-2CF2F3C863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1439" y="1564796"/>
                <a:ext cx="594838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73" name="Text Box 24">
                <a:extLst>
                  <a:ext uri="{FF2B5EF4-FFF2-40B4-BE49-F238E27FC236}">
                    <a16:creationId xmlns:a16="http://schemas.microsoft.com/office/drawing/2014/main" id="{CAD348DB-9D87-47B8-A19E-6E9865FF2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487" y="2189559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71" name="Line 25">
              <a:extLst>
                <a:ext uri="{FF2B5EF4-FFF2-40B4-BE49-F238E27FC236}">
                  <a16:creationId xmlns:a16="http://schemas.microsoft.com/office/drawing/2014/main" id="{98EFEF12-AA40-49F5-A3BD-F8C47F2BA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770" y="3386828"/>
              <a:ext cx="533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F1B714D-D898-472F-ACE6-92157DA80091}"/>
              </a:ext>
            </a:extLst>
          </p:cNvPr>
          <p:cNvGrpSpPr/>
          <p:nvPr/>
        </p:nvGrpSpPr>
        <p:grpSpPr>
          <a:xfrm>
            <a:off x="4583618" y="3261059"/>
            <a:ext cx="1038617" cy="1209341"/>
            <a:chOff x="571780" y="3309690"/>
            <a:chExt cx="1038617" cy="120934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F797FAC-DFFA-4BC3-A4A8-C58778CE91AB}"/>
                </a:ext>
              </a:extLst>
            </p:cNvPr>
            <p:cNvGrpSpPr/>
            <p:nvPr/>
          </p:nvGrpSpPr>
          <p:grpSpPr>
            <a:xfrm>
              <a:off x="571780" y="3309690"/>
              <a:ext cx="631546" cy="1209341"/>
              <a:chOff x="2125624" y="2802238"/>
              <a:chExt cx="631546" cy="1209341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9BF2367-969A-4207-AD64-CE064E9483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5624" y="2802238"/>
                <a:ext cx="549984" cy="1209341"/>
                <a:chOff x="3011487" y="1564796"/>
                <a:chExt cx="549802" cy="1209723"/>
              </a:xfrm>
            </p:grpSpPr>
            <p:sp>
              <p:nvSpPr>
                <p:cNvPr id="79" name="Text Box 23">
                  <a:extLst>
                    <a:ext uri="{FF2B5EF4-FFF2-40B4-BE49-F238E27FC236}">
                      <a16:creationId xmlns:a16="http://schemas.microsoft.com/office/drawing/2014/main" id="{B1B43E62-837A-4AA0-BD5F-F20B3100A9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1439" y="1564796"/>
                  <a:ext cx="389850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80" name="Text Box 24">
                  <a:extLst>
                    <a:ext uri="{FF2B5EF4-FFF2-40B4-BE49-F238E27FC236}">
                      <a16:creationId xmlns:a16="http://schemas.microsoft.com/office/drawing/2014/main" id="{987E498E-5FE6-46E8-81AD-8CFE39F19D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1487" y="2189559"/>
                  <a:ext cx="492280" cy="584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5</a:t>
                  </a:r>
                </a:p>
              </p:txBody>
            </p:sp>
          </p:grpSp>
          <p:sp>
            <p:nvSpPr>
              <p:cNvPr id="78" name="Line 25">
                <a:extLst>
                  <a:ext uri="{FF2B5EF4-FFF2-40B4-BE49-F238E27FC236}">
                    <a16:creationId xmlns:a16="http://schemas.microsoft.com/office/drawing/2014/main" id="{848569A1-34E6-4031-B49E-DD8C8821F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3770" y="3386828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Text Box 22">
              <a:extLst>
                <a:ext uri="{FF2B5EF4-FFF2-40B4-BE49-F238E27FC236}">
                  <a16:creationId xmlns:a16="http://schemas.microsoft.com/office/drawing/2014/main" id="{7DBD1A5F-B98D-47F6-8360-C69128783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628" y="3588900"/>
              <a:ext cx="480769" cy="5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840E2E0-AEBD-46E0-A049-AD4DA41AF563}"/>
              </a:ext>
            </a:extLst>
          </p:cNvPr>
          <p:cNvGrpSpPr/>
          <p:nvPr/>
        </p:nvGrpSpPr>
        <p:grpSpPr>
          <a:xfrm>
            <a:off x="5480852" y="5145690"/>
            <a:ext cx="902811" cy="1209341"/>
            <a:chOff x="2125625" y="2802238"/>
            <a:chExt cx="902811" cy="120934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5FD4078-805B-4EA8-AB21-56C362751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5625" y="2802238"/>
              <a:ext cx="902811" cy="1209341"/>
              <a:chOff x="3011487" y="1564796"/>
              <a:chExt cx="902512" cy="1209723"/>
            </a:xfrm>
          </p:grpSpPr>
          <p:sp>
            <p:nvSpPr>
              <p:cNvPr id="84" name="Text Box 23">
                <a:extLst>
                  <a:ext uri="{FF2B5EF4-FFF2-40B4-BE49-F238E27FC236}">
                    <a16:creationId xmlns:a16="http://schemas.microsoft.com/office/drawing/2014/main" id="{EF46677B-ECB8-4965-A72B-4DA6C18FC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1439" y="1564796"/>
                <a:ext cx="594838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85" name="Text Box 24">
                <a:extLst>
                  <a:ext uri="{FF2B5EF4-FFF2-40B4-BE49-F238E27FC236}">
                    <a16:creationId xmlns:a16="http://schemas.microsoft.com/office/drawing/2014/main" id="{F61639FF-C37A-47BB-A78A-91AFA78AA2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487" y="2189559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83" name="Line 25">
              <a:extLst>
                <a:ext uri="{FF2B5EF4-FFF2-40B4-BE49-F238E27FC236}">
                  <a16:creationId xmlns:a16="http://schemas.microsoft.com/office/drawing/2014/main" id="{259A6BEC-CB29-47A2-BFD4-C8D9B33E5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770" y="3386828"/>
              <a:ext cx="533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20E5875-AAC1-4DA7-BD48-9CAA94C65399}"/>
              </a:ext>
            </a:extLst>
          </p:cNvPr>
          <p:cNvGrpSpPr/>
          <p:nvPr/>
        </p:nvGrpSpPr>
        <p:grpSpPr>
          <a:xfrm>
            <a:off x="4583619" y="5095503"/>
            <a:ext cx="1038616" cy="1209341"/>
            <a:chOff x="571781" y="3309690"/>
            <a:chExt cx="1038616" cy="120934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C8816EF-580F-4912-9929-D002B2D13D76}"/>
                </a:ext>
              </a:extLst>
            </p:cNvPr>
            <p:cNvGrpSpPr/>
            <p:nvPr/>
          </p:nvGrpSpPr>
          <p:grpSpPr>
            <a:xfrm>
              <a:off x="571781" y="3309690"/>
              <a:ext cx="697627" cy="1209341"/>
              <a:chOff x="2125625" y="2802238"/>
              <a:chExt cx="697627" cy="1209341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2D78346-FB25-4925-8C25-5D203293C6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5625" y="2802238"/>
                <a:ext cx="697627" cy="1209341"/>
                <a:chOff x="3011487" y="1564796"/>
                <a:chExt cx="697396" cy="1209723"/>
              </a:xfrm>
            </p:grpSpPr>
            <p:sp>
              <p:nvSpPr>
                <p:cNvPr id="91" name="Text Box 23">
                  <a:extLst>
                    <a:ext uri="{FF2B5EF4-FFF2-40B4-BE49-F238E27FC236}">
                      <a16:creationId xmlns:a16="http://schemas.microsoft.com/office/drawing/2014/main" id="{36D56AD6-27DA-433A-8B25-09E4FDA6A3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1439" y="1564796"/>
                  <a:ext cx="389850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92" name="Text Box 24">
                  <a:extLst>
                    <a:ext uri="{FF2B5EF4-FFF2-40B4-BE49-F238E27FC236}">
                      <a16:creationId xmlns:a16="http://schemas.microsoft.com/office/drawing/2014/main" id="{8D4DD0BA-4BB6-44AE-AD9F-85C0DE65D1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1487" y="2189559"/>
                  <a:ext cx="697396" cy="584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10</a:t>
                  </a:r>
                </a:p>
              </p:txBody>
            </p:sp>
          </p:grpSp>
          <p:sp>
            <p:nvSpPr>
              <p:cNvPr id="90" name="Line 25">
                <a:extLst>
                  <a:ext uri="{FF2B5EF4-FFF2-40B4-BE49-F238E27FC236}">
                    <a16:creationId xmlns:a16="http://schemas.microsoft.com/office/drawing/2014/main" id="{01988F77-CE39-41F3-B7A6-7F925EABB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3770" y="3386828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Text Box 22">
              <a:extLst>
                <a:ext uri="{FF2B5EF4-FFF2-40B4-BE49-F238E27FC236}">
                  <a16:creationId xmlns:a16="http://schemas.microsoft.com/office/drawing/2014/main" id="{55CF456F-AE30-490C-BB95-1B98D15E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628" y="3588900"/>
              <a:ext cx="480769" cy="5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60266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5" grpId="0"/>
      <p:bldP spid="19" grpId="0"/>
      <p:bldP spid="42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itle 3">
            <a:extLst>
              <a:ext uri="{FF2B5EF4-FFF2-40B4-BE49-F238E27FC236}">
                <a16:creationId xmlns:a16="http://schemas.microsoft.com/office/drawing/2014/main" id="{91817EB7-EF24-4CC8-AAFB-02363C5CD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152" y="1249205"/>
            <a:ext cx="7273928" cy="76200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2B6FD3-E27C-499F-A026-07718800D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89" y="2181554"/>
            <a:ext cx="1828800" cy="6858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500" name="Rectangle 36">
            <a:extLst>
              <a:ext uri="{FF2B5EF4-FFF2-40B4-BE49-F238E27FC236}">
                <a16:creationId xmlns:a16="http://schemas.microsoft.com/office/drawing/2014/main" id="{5AE7B727-0615-4EC1-B274-392BB7DB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0501" name="Rectangle 54">
            <a:extLst>
              <a:ext uri="{FF2B5EF4-FFF2-40B4-BE49-F238E27FC236}">
                <a16:creationId xmlns:a16="http://schemas.microsoft.com/office/drawing/2014/main" id="{CEE7C0D7-B975-4DE5-A0CE-45E5758B3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" y="109112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 dirty="0" err="1">
                <a:solidFill>
                  <a:srgbClr val="280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>
              <a:solidFill>
                <a:srgbClr val="280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2" name="TextBox 17">
            <a:extLst>
              <a:ext uri="{FF2B5EF4-FFF2-40B4-BE49-F238E27FC236}">
                <a16:creationId xmlns:a16="http://schemas.microsoft.com/office/drawing/2014/main" id="{DAE44319-0797-438C-922B-F30AF30E7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04" y="64568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</a:t>
            </a:r>
          </a:p>
        </p:txBody>
      </p:sp>
      <p:sp>
        <p:nvSpPr>
          <p:cNvPr id="55" name="Subtitle 4">
            <a:extLst>
              <a:ext uri="{FF2B5EF4-FFF2-40B4-BE49-F238E27FC236}">
                <a16:creationId xmlns:a16="http://schemas.microsoft.com/office/drawing/2014/main" id="{B3F96F7F-C451-4167-8D22-0F635918D9DB}"/>
              </a:ext>
            </a:extLst>
          </p:cNvPr>
          <p:cNvSpPr txBox="1">
            <a:spLocks/>
          </p:cNvSpPr>
          <p:nvPr/>
        </p:nvSpPr>
        <p:spPr bwMode="auto">
          <a:xfrm>
            <a:off x="2066021" y="2181554"/>
            <a:ext cx="122002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=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818168D-A57E-4B5F-B8C3-754B416B3FAC}"/>
              </a:ext>
            </a:extLst>
          </p:cNvPr>
          <p:cNvGrpSpPr/>
          <p:nvPr/>
        </p:nvGrpSpPr>
        <p:grpSpPr>
          <a:xfrm>
            <a:off x="3269607" y="1919783"/>
            <a:ext cx="902811" cy="1209341"/>
            <a:chOff x="2125625" y="2802238"/>
            <a:chExt cx="902811" cy="120934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E9A7F4E-40D5-42FB-95FF-A3C9E5F797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5625" y="2802238"/>
              <a:ext cx="902811" cy="1209341"/>
              <a:chOff x="3011487" y="1564796"/>
              <a:chExt cx="902512" cy="1209723"/>
            </a:xfrm>
          </p:grpSpPr>
          <p:sp>
            <p:nvSpPr>
              <p:cNvPr id="59" name="Text Box 23">
                <a:extLst>
                  <a:ext uri="{FF2B5EF4-FFF2-40B4-BE49-F238E27FC236}">
                    <a16:creationId xmlns:a16="http://schemas.microsoft.com/office/drawing/2014/main" id="{31442355-697B-43DE-976D-4A7B94DBA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1439" y="1564796"/>
                <a:ext cx="594838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75</a:t>
                </a:r>
              </a:p>
            </p:txBody>
          </p:sp>
          <p:sp>
            <p:nvSpPr>
              <p:cNvPr id="60" name="Text Box 24">
                <a:extLst>
                  <a:ext uri="{FF2B5EF4-FFF2-40B4-BE49-F238E27FC236}">
                    <a16:creationId xmlns:a16="http://schemas.microsoft.com/office/drawing/2014/main" id="{AA4558B8-A55C-4AB4-B2F8-CA700A70E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487" y="2189559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58" name="Line 25">
              <a:extLst>
                <a:ext uri="{FF2B5EF4-FFF2-40B4-BE49-F238E27FC236}">
                  <a16:creationId xmlns:a16="http://schemas.microsoft.com/office/drawing/2014/main" id="{1BD3773B-B401-4BC1-B467-52D5E8BF2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770" y="3386828"/>
              <a:ext cx="533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8BD3957-BEE2-492C-90D3-C6FE8FA5B0FB}"/>
              </a:ext>
            </a:extLst>
          </p:cNvPr>
          <p:cNvGrpSpPr/>
          <p:nvPr/>
        </p:nvGrpSpPr>
        <p:grpSpPr>
          <a:xfrm>
            <a:off x="4234278" y="1885218"/>
            <a:ext cx="866094" cy="1209341"/>
            <a:chOff x="337232" y="3309690"/>
            <a:chExt cx="866094" cy="120934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FDCC6F-023B-4BE5-AAC4-C75BBF448FB0}"/>
                </a:ext>
              </a:extLst>
            </p:cNvPr>
            <p:cNvGrpSpPr/>
            <p:nvPr/>
          </p:nvGrpSpPr>
          <p:grpSpPr>
            <a:xfrm>
              <a:off x="571780" y="3309690"/>
              <a:ext cx="631546" cy="1209341"/>
              <a:chOff x="2125624" y="2802238"/>
              <a:chExt cx="631546" cy="120934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063BC68-6F73-45AA-A293-E9C8F4F6B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5624" y="2802238"/>
                <a:ext cx="549984" cy="1209341"/>
                <a:chOff x="3011487" y="1564796"/>
                <a:chExt cx="549802" cy="1209723"/>
              </a:xfrm>
            </p:grpSpPr>
            <p:sp>
              <p:nvSpPr>
                <p:cNvPr id="66" name="Text Box 23">
                  <a:extLst>
                    <a:ext uri="{FF2B5EF4-FFF2-40B4-BE49-F238E27FC236}">
                      <a16:creationId xmlns:a16="http://schemas.microsoft.com/office/drawing/2014/main" id="{64F4B2C5-06C5-462C-BE45-EFD6CB4723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1439" y="1564796"/>
                  <a:ext cx="389850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67" name="Text Box 24">
                  <a:extLst>
                    <a:ext uri="{FF2B5EF4-FFF2-40B4-BE49-F238E27FC236}">
                      <a16:creationId xmlns:a16="http://schemas.microsoft.com/office/drawing/2014/main" id="{ABBC27CC-35E9-45A9-910E-2CE779A303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1487" y="2189559"/>
                  <a:ext cx="492280" cy="584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4</a:t>
                  </a:r>
                </a:p>
              </p:txBody>
            </p:sp>
          </p:grpSp>
          <p:sp>
            <p:nvSpPr>
              <p:cNvPr id="65" name="Line 25">
                <a:extLst>
                  <a:ext uri="{FF2B5EF4-FFF2-40B4-BE49-F238E27FC236}">
                    <a16:creationId xmlns:a16="http://schemas.microsoft.com/office/drawing/2014/main" id="{C6CF0D4F-B30E-46D6-848C-EE39B53A8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3770" y="3386828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Text Box 22">
              <a:extLst>
                <a:ext uri="{FF2B5EF4-FFF2-40B4-BE49-F238E27FC236}">
                  <a16:creationId xmlns:a16="http://schemas.microsoft.com/office/drawing/2014/main" id="{CB3589D2-F5FD-40C4-8FEB-23B32806F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232" y="3580519"/>
              <a:ext cx="480769" cy="5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93" name="Subtitle 4">
            <a:extLst>
              <a:ext uri="{FF2B5EF4-FFF2-40B4-BE49-F238E27FC236}">
                <a16:creationId xmlns:a16="http://schemas.microsoft.com/office/drawing/2014/main" id="{06AFFD3F-CBB3-47CA-9BA4-DCFB5964A7E0}"/>
              </a:ext>
            </a:extLst>
          </p:cNvPr>
          <p:cNvSpPr txBox="1">
            <a:spLocks/>
          </p:cNvSpPr>
          <p:nvPr/>
        </p:nvSpPr>
        <p:spPr bwMode="auto">
          <a:xfrm>
            <a:off x="374848" y="4004436"/>
            <a:ext cx="122002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=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6DE2A21-EF20-46FE-A2C8-A7D2D9E64E3E}"/>
              </a:ext>
            </a:extLst>
          </p:cNvPr>
          <p:cNvGrpSpPr/>
          <p:nvPr/>
        </p:nvGrpSpPr>
        <p:grpSpPr>
          <a:xfrm>
            <a:off x="1620180" y="3715912"/>
            <a:ext cx="902811" cy="1243906"/>
            <a:chOff x="2125625" y="2802238"/>
            <a:chExt cx="902811" cy="120934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FB57A38-9643-45ED-8727-4DA66D549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5625" y="2802238"/>
              <a:ext cx="902811" cy="1209341"/>
              <a:chOff x="3011487" y="1564796"/>
              <a:chExt cx="902512" cy="1209723"/>
            </a:xfrm>
          </p:grpSpPr>
          <p:sp>
            <p:nvSpPr>
              <p:cNvPr id="97" name="Text Box 23">
                <a:extLst>
                  <a:ext uri="{FF2B5EF4-FFF2-40B4-BE49-F238E27FC236}">
                    <a16:creationId xmlns:a16="http://schemas.microsoft.com/office/drawing/2014/main" id="{39BB11D4-C147-40F7-A267-FDC4C3EF42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4896" y="1564796"/>
                <a:ext cx="389721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98" name="Text Box 24">
                <a:extLst>
                  <a:ext uri="{FF2B5EF4-FFF2-40B4-BE49-F238E27FC236}">
                    <a16:creationId xmlns:a16="http://schemas.microsoft.com/office/drawing/2014/main" id="{944AC6DE-6F33-425F-B432-640426E49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487" y="2189559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96" name="Line 25">
              <a:extLst>
                <a:ext uri="{FF2B5EF4-FFF2-40B4-BE49-F238E27FC236}">
                  <a16:creationId xmlns:a16="http://schemas.microsoft.com/office/drawing/2014/main" id="{1603055F-3B8A-4E6D-BAAD-273F8FB77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630" y="3387013"/>
              <a:ext cx="533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98F3369-3D6B-4902-A9E9-3011F28C2E98}"/>
              </a:ext>
            </a:extLst>
          </p:cNvPr>
          <p:cNvGrpSpPr/>
          <p:nvPr/>
        </p:nvGrpSpPr>
        <p:grpSpPr>
          <a:xfrm>
            <a:off x="2543105" y="3708100"/>
            <a:ext cx="932176" cy="1209341"/>
            <a:chOff x="337232" y="3309690"/>
            <a:chExt cx="932176" cy="120934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4539BEF-E250-4870-A7C4-2EF0BA34B951}"/>
                </a:ext>
              </a:extLst>
            </p:cNvPr>
            <p:cNvGrpSpPr/>
            <p:nvPr/>
          </p:nvGrpSpPr>
          <p:grpSpPr>
            <a:xfrm>
              <a:off x="571781" y="3309690"/>
              <a:ext cx="697627" cy="1209341"/>
              <a:chOff x="2125625" y="2802238"/>
              <a:chExt cx="697627" cy="120934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E15C4984-F306-4CC7-B640-C4E6CCA1F2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5625" y="2802238"/>
                <a:ext cx="697627" cy="1209341"/>
                <a:chOff x="3011487" y="1564796"/>
                <a:chExt cx="697396" cy="1209723"/>
              </a:xfrm>
            </p:grpSpPr>
            <p:sp>
              <p:nvSpPr>
                <p:cNvPr id="104" name="Text Box 23">
                  <a:extLst>
                    <a:ext uri="{FF2B5EF4-FFF2-40B4-BE49-F238E27FC236}">
                      <a16:creationId xmlns:a16="http://schemas.microsoft.com/office/drawing/2014/main" id="{D22D5E7D-C1DF-46EF-90A7-101BDBAA4C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1439" y="1564796"/>
                  <a:ext cx="389850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05" name="Text Box 24">
                  <a:extLst>
                    <a:ext uri="{FF2B5EF4-FFF2-40B4-BE49-F238E27FC236}">
                      <a16:creationId xmlns:a16="http://schemas.microsoft.com/office/drawing/2014/main" id="{9D870841-2F34-4BBB-B932-97A521C0CC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1487" y="2189559"/>
                  <a:ext cx="697396" cy="584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20</a:t>
                  </a:r>
                </a:p>
              </p:txBody>
            </p:sp>
          </p:grpSp>
          <p:sp>
            <p:nvSpPr>
              <p:cNvPr id="103" name="Line 25">
                <a:extLst>
                  <a:ext uri="{FF2B5EF4-FFF2-40B4-BE49-F238E27FC236}">
                    <a16:creationId xmlns:a16="http://schemas.microsoft.com/office/drawing/2014/main" id="{10364711-BE34-4678-8772-49FFE7074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3770" y="3386828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" name="Text Box 22">
              <a:extLst>
                <a:ext uri="{FF2B5EF4-FFF2-40B4-BE49-F238E27FC236}">
                  <a16:creationId xmlns:a16="http://schemas.microsoft.com/office/drawing/2014/main" id="{64789EDC-19A8-4B71-9576-19B5F5314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232" y="3580519"/>
              <a:ext cx="480769" cy="5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06" name="Subtitle 4">
            <a:extLst>
              <a:ext uri="{FF2B5EF4-FFF2-40B4-BE49-F238E27FC236}">
                <a16:creationId xmlns:a16="http://schemas.microsoft.com/office/drawing/2014/main" id="{634F53A9-EFA1-45A2-9988-4D154CF3ED93}"/>
              </a:ext>
            </a:extLst>
          </p:cNvPr>
          <p:cNvSpPr txBox="1">
            <a:spLocks/>
          </p:cNvSpPr>
          <p:nvPr/>
        </p:nvSpPr>
        <p:spPr bwMode="auto">
          <a:xfrm>
            <a:off x="422524" y="5647273"/>
            <a:ext cx="122002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= 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A08C980-3824-4A1D-8DA5-6A151CD5D1CA}"/>
              </a:ext>
            </a:extLst>
          </p:cNvPr>
          <p:cNvGrpSpPr/>
          <p:nvPr/>
        </p:nvGrpSpPr>
        <p:grpSpPr>
          <a:xfrm>
            <a:off x="1559927" y="5385502"/>
            <a:ext cx="902811" cy="1189446"/>
            <a:chOff x="2059442" y="2802238"/>
            <a:chExt cx="902811" cy="1189446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A928175-F0CF-4142-ABF3-738DB0252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9442" y="2802238"/>
              <a:ext cx="902811" cy="1189446"/>
              <a:chOff x="2945326" y="1564796"/>
              <a:chExt cx="902512" cy="1189822"/>
            </a:xfrm>
          </p:grpSpPr>
          <p:sp>
            <p:nvSpPr>
              <p:cNvPr id="110" name="Text Box 23">
                <a:extLst>
                  <a:ext uri="{FF2B5EF4-FFF2-40B4-BE49-F238E27FC236}">
                    <a16:creationId xmlns:a16="http://schemas.microsoft.com/office/drawing/2014/main" id="{0FAD1C29-A0FF-4313-B2A6-705695734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1439" y="1564796"/>
                <a:ext cx="594838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11" name="Text Box 24">
                <a:extLst>
                  <a:ext uri="{FF2B5EF4-FFF2-40B4-BE49-F238E27FC236}">
                    <a16:creationId xmlns:a16="http://schemas.microsoft.com/office/drawing/2014/main" id="{98378726-05A4-4F89-AB88-52DFC1C50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5326" y="2169658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109" name="Line 25">
              <a:extLst>
                <a:ext uri="{FF2B5EF4-FFF2-40B4-BE49-F238E27FC236}">
                  <a16:creationId xmlns:a16="http://schemas.microsoft.com/office/drawing/2014/main" id="{F63EAD7C-1F54-4131-9E09-A990897D3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265" y="3387013"/>
              <a:ext cx="533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CB06999-FF32-41D1-9F82-208D41CD2E58}"/>
              </a:ext>
            </a:extLst>
          </p:cNvPr>
          <p:cNvGrpSpPr/>
          <p:nvPr/>
        </p:nvGrpSpPr>
        <p:grpSpPr>
          <a:xfrm>
            <a:off x="2590781" y="5350937"/>
            <a:ext cx="932176" cy="1209341"/>
            <a:chOff x="337232" y="3309690"/>
            <a:chExt cx="932176" cy="1209341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8773493-B347-443D-AFC4-6F1BD96F7338}"/>
                </a:ext>
              </a:extLst>
            </p:cNvPr>
            <p:cNvGrpSpPr/>
            <p:nvPr/>
          </p:nvGrpSpPr>
          <p:grpSpPr>
            <a:xfrm>
              <a:off x="571781" y="3309690"/>
              <a:ext cx="697627" cy="1209341"/>
              <a:chOff x="2125625" y="2802238"/>
              <a:chExt cx="697627" cy="1209341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8411D8D-7FF0-45A2-A76A-85B8CF48B1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5625" y="2802238"/>
                <a:ext cx="697627" cy="1209341"/>
                <a:chOff x="3011487" y="1564796"/>
                <a:chExt cx="697396" cy="1209723"/>
              </a:xfrm>
            </p:grpSpPr>
            <p:sp>
              <p:nvSpPr>
                <p:cNvPr id="117" name="Text Box 23">
                  <a:extLst>
                    <a:ext uri="{FF2B5EF4-FFF2-40B4-BE49-F238E27FC236}">
                      <a16:creationId xmlns:a16="http://schemas.microsoft.com/office/drawing/2014/main" id="{C3E99329-A14D-4A36-A968-E052C0B8C0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23340" y="1564796"/>
                  <a:ext cx="389850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18" name="Text Box 24">
                  <a:extLst>
                    <a:ext uri="{FF2B5EF4-FFF2-40B4-BE49-F238E27FC236}">
                      <a16:creationId xmlns:a16="http://schemas.microsoft.com/office/drawing/2014/main" id="{4AD41011-E08E-44F0-A700-111F90A2A0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1487" y="2189559"/>
                  <a:ext cx="697396" cy="584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10</a:t>
                  </a:r>
                </a:p>
              </p:txBody>
            </p:sp>
          </p:grpSp>
          <p:sp>
            <p:nvSpPr>
              <p:cNvPr id="116" name="Line 25">
                <a:extLst>
                  <a:ext uri="{FF2B5EF4-FFF2-40B4-BE49-F238E27FC236}">
                    <a16:creationId xmlns:a16="http://schemas.microsoft.com/office/drawing/2014/main" id="{E0173886-5833-4644-BA48-E13220894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3770" y="3386828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Text Box 22">
              <a:extLst>
                <a:ext uri="{FF2B5EF4-FFF2-40B4-BE49-F238E27FC236}">
                  <a16:creationId xmlns:a16="http://schemas.microsoft.com/office/drawing/2014/main" id="{5852BA11-C836-49A8-A9F2-C0AB53A7A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232" y="3580519"/>
              <a:ext cx="480769" cy="5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19" name="Subtitle 4">
            <a:extLst>
              <a:ext uri="{FF2B5EF4-FFF2-40B4-BE49-F238E27FC236}">
                <a16:creationId xmlns:a16="http://schemas.microsoft.com/office/drawing/2014/main" id="{74BB04AC-6EB2-48A4-B5E3-7F8C919AA57E}"/>
              </a:ext>
            </a:extLst>
          </p:cNvPr>
          <p:cNvSpPr txBox="1">
            <a:spLocks/>
          </p:cNvSpPr>
          <p:nvPr/>
        </p:nvSpPr>
        <p:spPr bwMode="auto">
          <a:xfrm>
            <a:off x="4411902" y="3933791"/>
            <a:ext cx="122002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 = 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43355CC-B540-4B77-92F0-A0A842D2120C}"/>
              </a:ext>
            </a:extLst>
          </p:cNvPr>
          <p:cNvGrpSpPr/>
          <p:nvPr/>
        </p:nvGrpSpPr>
        <p:grpSpPr>
          <a:xfrm>
            <a:off x="5615488" y="3672020"/>
            <a:ext cx="902811" cy="1209341"/>
            <a:chOff x="2125625" y="2802238"/>
            <a:chExt cx="902811" cy="120934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4178F778-0DDA-420E-8786-3AECAAB98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5625" y="2802238"/>
              <a:ext cx="902811" cy="1209341"/>
              <a:chOff x="3011487" y="1564796"/>
              <a:chExt cx="902512" cy="1209723"/>
            </a:xfrm>
          </p:grpSpPr>
          <p:sp>
            <p:nvSpPr>
              <p:cNvPr id="123" name="Text Box 23">
                <a:extLst>
                  <a:ext uri="{FF2B5EF4-FFF2-40B4-BE49-F238E27FC236}">
                    <a16:creationId xmlns:a16="http://schemas.microsoft.com/office/drawing/2014/main" id="{550EA217-8F7D-4CC9-BB6E-1F03BEBF1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1439" y="1564796"/>
                <a:ext cx="594838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24" name="Text Box 24">
                <a:extLst>
                  <a:ext uri="{FF2B5EF4-FFF2-40B4-BE49-F238E27FC236}">
                    <a16:creationId xmlns:a16="http://schemas.microsoft.com/office/drawing/2014/main" id="{06F42914-1992-43D0-A04F-D7CD8DAA63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487" y="2189559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122" name="Line 25">
              <a:extLst>
                <a:ext uri="{FF2B5EF4-FFF2-40B4-BE49-F238E27FC236}">
                  <a16:creationId xmlns:a16="http://schemas.microsoft.com/office/drawing/2014/main" id="{A9625A6E-AED5-4DCF-9019-D8F0EDE7E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0824" y="3401125"/>
              <a:ext cx="533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9B3A68B-0644-4C5F-9142-395E3A9A529F}"/>
              </a:ext>
            </a:extLst>
          </p:cNvPr>
          <p:cNvGrpSpPr/>
          <p:nvPr/>
        </p:nvGrpSpPr>
        <p:grpSpPr>
          <a:xfrm>
            <a:off x="6580159" y="3637455"/>
            <a:ext cx="932176" cy="1209341"/>
            <a:chOff x="337232" y="3309690"/>
            <a:chExt cx="932176" cy="1209341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467B30B8-07EC-454D-9E9D-3B57A25A2592}"/>
                </a:ext>
              </a:extLst>
            </p:cNvPr>
            <p:cNvGrpSpPr/>
            <p:nvPr/>
          </p:nvGrpSpPr>
          <p:grpSpPr>
            <a:xfrm>
              <a:off x="571781" y="3309690"/>
              <a:ext cx="697627" cy="1209341"/>
              <a:chOff x="2125625" y="2802238"/>
              <a:chExt cx="697627" cy="1209341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A521BFE8-6929-43EC-B9FE-F7FE1FAB69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5625" y="2802238"/>
                <a:ext cx="697627" cy="1209341"/>
                <a:chOff x="3011487" y="1564796"/>
                <a:chExt cx="697396" cy="1209723"/>
              </a:xfrm>
            </p:grpSpPr>
            <p:sp>
              <p:nvSpPr>
                <p:cNvPr id="130" name="Text Box 23">
                  <a:extLst>
                    <a:ext uri="{FF2B5EF4-FFF2-40B4-BE49-F238E27FC236}">
                      <a16:creationId xmlns:a16="http://schemas.microsoft.com/office/drawing/2014/main" id="{18B31B64-D9E1-48BB-997C-5FF6344A12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1439" y="1564796"/>
                  <a:ext cx="389850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31" name="Text Box 24">
                  <a:extLst>
                    <a:ext uri="{FF2B5EF4-FFF2-40B4-BE49-F238E27FC236}">
                      <a16:creationId xmlns:a16="http://schemas.microsoft.com/office/drawing/2014/main" id="{E85F5F11-23A3-4442-979B-5D171C7740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1487" y="2189559"/>
                  <a:ext cx="697396" cy="584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20</a:t>
                  </a:r>
                </a:p>
              </p:txBody>
            </p:sp>
          </p:grpSp>
          <p:sp>
            <p:nvSpPr>
              <p:cNvPr id="129" name="Line 25">
                <a:extLst>
                  <a:ext uri="{FF2B5EF4-FFF2-40B4-BE49-F238E27FC236}">
                    <a16:creationId xmlns:a16="http://schemas.microsoft.com/office/drawing/2014/main" id="{BAD54F14-505D-4151-9234-12494DC86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3770" y="3386828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" name="Text Box 22">
              <a:extLst>
                <a:ext uri="{FF2B5EF4-FFF2-40B4-BE49-F238E27FC236}">
                  <a16:creationId xmlns:a16="http://schemas.microsoft.com/office/drawing/2014/main" id="{7E09B22A-CE67-453A-BCE2-BFFBC404E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232" y="3580519"/>
              <a:ext cx="480769" cy="5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32" name="Subtitle 4">
            <a:extLst>
              <a:ext uri="{FF2B5EF4-FFF2-40B4-BE49-F238E27FC236}">
                <a16:creationId xmlns:a16="http://schemas.microsoft.com/office/drawing/2014/main" id="{7221BC7C-B421-43D1-B0CE-9617A860FF8D}"/>
              </a:ext>
            </a:extLst>
          </p:cNvPr>
          <p:cNvSpPr txBox="1">
            <a:spLocks/>
          </p:cNvSpPr>
          <p:nvPr/>
        </p:nvSpPr>
        <p:spPr bwMode="auto">
          <a:xfrm>
            <a:off x="4483539" y="5552344"/>
            <a:ext cx="122002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= 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B2AC9B5-245E-4C6E-8D71-B762B4688DC0}"/>
              </a:ext>
            </a:extLst>
          </p:cNvPr>
          <p:cNvGrpSpPr/>
          <p:nvPr/>
        </p:nvGrpSpPr>
        <p:grpSpPr>
          <a:xfrm>
            <a:off x="5739047" y="5323404"/>
            <a:ext cx="902811" cy="1209341"/>
            <a:chOff x="2125625" y="2802238"/>
            <a:chExt cx="902811" cy="1209341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919180B-9530-4858-98EA-3ECE0697E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5625" y="2802238"/>
              <a:ext cx="902811" cy="1209341"/>
              <a:chOff x="3011487" y="1564796"/>
              <a:chExt cx="902512" cy="1209723"/>
            </a:xfrm>
          </p:grpSpPr>
          <p:sp>
            <p:nvSpPr>
              <p:cNvPr id="136" name="Text Box 23">
                <a:extLst>
                  <a:ext uri="{FF2B5EF4-FFF2-40B4-BE49-F238E27FC236}">
                    <a16:creationId xmlns:a16="http://schemas.microsoft.com/office/drawing/2014/main" id="{781F1A97-45BF-4FE6-914B-2785A96177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1439" y="1564796"/>
                <a:ext cx="594838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30</a:t>
                </a:r>
              </a:p>
            </p:txBody>
          </p:sp>
          <p:sp>
            <p:nvSpPr>
              <p:cNvPr id="137" name="Text Box 24">
                <a:extLst>
                  <a:ext uri="{FF2B5EF4-FFF2-40B4-BE49-F238E27FC236}">
                    <a16:creationId xmlns:a16="http://schemas.microsoft.com/office/drawing/2014/main" id="{AF4FB22B-380C-4D0D-8A04-E82479BDF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487" y="2189559"/>
                <a:ext cx="902512" cy="5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100</a:t>
                </a:r>
              </a:p>
            </p:txBody>
          </p:sp>
        </p:grpSp>
        <p:sp>
          <p:nvSpPr>
            <p:cNvPr id="135" name="Line 25">
              <a:extLst>
                <a:ext uri="{FF2B5EF4-FFF2-40B4-BE49-F238E27FC236}">
                  <a16:creationId xmlns:a16="http://schemas.microsoft.com/office/drawing/2014/main" id="{19567078-0807-4E41-8DB8-75A395631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1477" y="3387013"/>
              <a:ext cx="533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94FEC2B-5542-4F39-84CB-C67E94837C8F}"/>
              </a:ext>
            </a:extLst>
          </p:cNvPr>
          <p:cNvGrpSpPr/>
          <p:nvPr/>
        </p:nvGrpSpPr>
        <p:grpSpPr>
          <a:xfrm>
            <a:off x="6651796" y="5256008"/>
            <a:ext cx="932176" cy="1209341"/>
            <a:chOff x="337232" y="3309690"/>
            <a:chExt cx="932176" cy="1209341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5527E28-F338-442F-8D22-CDC2347D6CDC}"/>
                </a:ext>
              </a:extLst>
            </p:cNvPr>
            <p:cNvGrpSpPr/>
            <p:nvPr/>
          </p:nvGrpSpPr>
          <p:grpSpPr>
            <a:xfrm>
              <a:off x="571781" y="3309690"/>
              <a:ext cx="697627" cy="1209341"/>
              <a:chOff x="2125625" y="2802238"/>
              <a:chExt cx="697627" cy="1209341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0BCAD1D8-87D5-4F80-9A6D-6A07C58687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5625" y="2802238"/>
                <a:ext cx="697627" cy="1209341"/>
                <a:chOff x="3011487" y="1564796"/>
                <a:chExt cx="697396" cy="1209723"/>
              </a:xfrm>
            </p:grpSpPr>
            <p:sp>
              <p:nvSpPr>
                <p:cNvPr id="143" name="Text Box 23">
                  <a:extLst>
                    <a:ext uri="{FF2B5EF4-FFF2-40B4-BE49-F238E27FC236}">
                      <a16:creationId xmlns:a16="http://schemas.microsoft.com/office/drawing/2014/main" id="{7F322B39-31BC-4305-B9F4-D9B1BA9F43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7945" y="1564796"/>
                  <a:ext cx="389850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44" name="Text Box 24">
                  <a:extLst>
                    <a:ext uri="{FF2B5EF4-FFF2-40B4-BE49-F238E27FC236}">
                      <a16:creationId xmlns:a16="http://schemas.microsoft.com/office/drawing/2014/main" id="{3651AD80-11B2-4FC2-B1D5-3B76636656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1487" y="2189559"/>
                  <a:ext cx="697396" cy="584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10</a:t>
                  </a:r>
                </a:p>
              </p:txBody>
            </p:sp>
          </p:grpSp>
          <p:sp>
            <p:nvSpPr>
              <p:cNvPr id="142" name="Line 25">
                <a:extLst>
                  <a:ext uri="{FF2B5EF4-FFF2-40B4-BE49-F238E27FC236}">
                    <a16:creationId xmlns:a16="http://schemas.microsoft.com/office/drawing/2014/main" id="{CD8EDD68-E096-4B52-920D-A1A7AAAFA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3770" y="3386828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0" name="Text Box 22">
              <a:extLst>
                <a:ext uri="{FF2B5EF4-FFF2-40B4-BE49-F238E27FC236}">
                  <a16:creationId xmlns:a16="http://schemas.microsoft.com/office/drawing/2014/main" id="{835DB72B-F706-4C65-BC97-D8F86B614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232" y="3580519"/>
              <a:ext cx="480769" cy="5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3182373"/>
      </p:ext>
    </p:extLst>
  </p:cSld>
  <p:clrMapOvr>
    <a:masterClrMapping/>
  </p:clrMapOvr>
  <p:transition advTm="58252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5|4.6|2.4|3.7|5.9|1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9|9.3|2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2|11.3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0.8|5.4|12.6|3.7|4.5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5.1|28.3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16|21.8|9.2|5.9|2.5|3.5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1.6|10.7|5.4|5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2.7|3.4|2.9|3.5|3|2.7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Words>858</Words>
  <Application>Microsoft Office PowerPoint</Application>
  <PresentationFormat>On-screen Show (4:3)</PresentationFormat>
  <Paragraphs>195</Paragraphs>
  <Slides>13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Verdana</vt:lpstr>
      <vt:lpstr>Wingdings</vt:lpstr>
      <vt:lpstr>Wingdings 2</vt:lpstr>
      <vt:lpstr>Office Theme</vt:lpstr>
      <vt:lpstr>Aspect</vt:lpstr>
      <vt:lpstr>Equation</vt:lpstr>
      <vt:lpstr>PowerPoint Presentation</vt:lpstr>
      <vt:lpstr>a) Ví dụ 1: Diện tích một vườn hoa là 100m2, trong đó có 25m2 trồng hoa hồng. Tìm tỉ số của diện tích trồng hoa hồng và diện tích vườn hoa.</vt:lpstr>
      <vt:lpstr>PowerPoint Presentation</vt:lpstr>
      <vt:lpstr>b) Ví dụ 2: Một trường có 400 học sinh, trong đó có 80 học sinh giỏi. Tìm tỉ số của số học sinh giỏi và số học sinh toàn trường.</vt:lpstr>
      <vt:lpstr>Ví dụ 1:  </vt:lpstr>
      <vt:lpstr>1. Kiểm tra sản phẩm của một nhà máy, người ta thấy trung bình cứ 100 sản phẩm thì có 94 sản phẩm đạt chuẩn và 6 sản phẩm không đạt chuẩn.</vt:lpstr>
      <vt:lpstr>2. Một vườn cây có 500 cây, trong đó có 300 cây cam và 200 cây chanh. Viết tiếp vào chỗ trống cho thích hợp:</vt:lpstr>
      <vt:lpstr>3. Viết thành tỉ số phần trăm (theo mẫu):</vt:lpstr>
      <vt:lpstr>4. Viết thành phân số tối giản (theo mẫu):</vt:lpstr>
      <vt:lpstr>PowerPoint Presentation</vt:lpstr>
      <vt:lpstr>  Tỉ số  phần  trăm của         là: </vt:lpstr>
      <vt:lpstr>PowerPoint Presentation</vt:lpstr>
      <vt:lpstr>PowerPoint Presentation</vt:lpstr>
    </vt:vector>
  </TitlesOfParts>
  <Company>ATANCHAU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A TÂN CHÂU</dc:title>
  <dc:creator>PHUTHINH</dc:creator>
  <cp:lastModifiedBy>DELL</cp:lastModifiedBy>
  <cp:revision>304</cp:revision>
  <dcterms:created xsi:type="dcterms:W3CDTF">2009-11-20T08:03:29Z</dcterms:created>
  <dcterms:modified xsi:type="dcterms:W3CDTF">2021-12-08T03:24:57Z</dcterms:modified>
</cp:coreProperties>
</file>